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1"/>
  </p:sldMasterIdLst>
  <p:notesMasterIdLst>
    <p:notesMasterId r:id="rId29"/>
  </p:notesMasterIdLst>
  <p:handoutMasterIdLst>
    <p:handoutMasterId r:id="rId30"/>
  </p:handoutMasterIdLst>
  <p:sldIdLst>
    <p:sldId id="286" r:id="rId2"/>
    <p:sldId id="328" r:id="rId3"/>
    <p:sldId id="304" r:id="rId4"/>
    <p:sldId id="322" r:id="rId5"/>
    <p:sldId id="305" r:id="rId6"/>
    <p:sldId id="330" r:id="rId7"/>
    <p:sldId id="329" r:id="rId8"/>
    <p:sldId id="308" r:id="rId9"/>
    <p:sldId id="331" r:id="rId10"/>
    <p:sldId id="326" r:id="rId11"/>
    <p:sldId id="318" r:id="rId12"/>
    <p:sldId id="319" r:id="rId13"/>
    <p:sldId id="320" r:id="rId14"/>
    <p:sldId id="321" r:id="rId15"/>
    <p:sldId id="323" r:id="rId16"/>
    <p:sldId id="333" r:id="rId17"/>
    <p:sldId id="327" r:id="rId18"/>
    <p:sldId id="324" r:id="rId19"/>
    <p:sldId id="332" r:id="rId20"/>
    <p:sldId id="317" r:id="rId21"/>
    <p:sldId id="310" r:id="rId22"/>
    <p:sldId id="311" r:id="rId23"/>
    <p:sldId id="312" r:id="rId24"/>
    <p:sldId id="313" r:id="rId25"/>
    <p:sldId id="314" r:id="rId26"/>
    <p:sldId id="315" r:id="rId27"/>
    <p:sldId id="316"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orient="horz" pos="626">
          <p15:clr>
            <a:srgbClr val="A4A3A4"/>
          </p15:clr>
        </p15:guide>
        <p15:guide id="3" orient="horz" pos="2711">
          <p15:clr>
            <a:srgbClr val="A4A3A4"/>
          </p15:clr>
        </p15:guide>
        <p15:guide id="4" pos="256">
          <p15:clr>
            <a:srgbClr val="A4A3A4"/>
          </p15:clr>
        </p15:guide>
        <p15:guide id="5" pos="552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ognizant Technology Solutions" initials="CT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CCFF"/>
    <a:srgbClr val="0D9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197" autoAdjust="0"/>
    <p:restoredTop sz="94343" autoAdjust="0"/>
  </p:normalViewPr>
  <p:slideViewPr>
    <p:cSldViewPr snapToGrid="0">
      <p:cViewPr varScale="1">
        <p:scale>
          <a:sx n="98" d="100"/>
          <a:sy n="98" d="100"/>
        </p:scale>
        <p:origin x="876" y="84"/>
      </p:cViewPr>
      <p:guideLst>
        <p:guide orient="horz" pos="1620"/>
        <p:guide orient="horz" pos="626"/>
        <p:guide orient="horz" pos="2711"/>
        <p:guide pos="256"/>
        <p:guide pos="552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B30F0D-2C03-484E-ADF6-C255D7EF0C4C}" type="doc">
      <dgm:prSet loTypeId="urn:microsoft.com/office/officeart/2005/8/layout/chevron1" loCatId="process" qsTypeId="urn:microsoft.com/office/officeart/2005/8/quickstyle/simple1" qsCatId="simple" csTypeId="urn:microsoft.com/office/officeart/2005/8/colors/colorful5" csCatId="colorful" phldr="1"/>
      <dgm:spPr/>
    </dgm:pt>
    <dgm:pt modelId="{45DF0DB6-B19B-4ABE-B8A8-C113E467053D}">
      <dgm:prSet phldrT="[Text]"/>
      <dgm:spPr/>
      <dgm:t>
        <a:bodyPr/>
        <a:lstStyle/>
        <a:p>
          <a:r>
            <a:rPr lang="en-US" dirty="0" smtClean="0"/>
            <a:t>Use case Formulation</a:t>
          </a:r>
          <a:endParaRPr lang="en-US" dirty="0"/>
        </a:p>
      </dgm:t>
    </dgm:pt>
    <dgm:pt modelId="{B6DBCBCA-BEFE-4BB8-B67E-A8FE99579DEC}" type="parTrans" cxnId="{99E1DD3D-3087-4FD7-8D62-EEDFAAABEF9F}">
      <dgm:prSet/>
      <dgm:spPr/>
      <dgm:t>
        <a:bodyPr/>
        <a:lstStyle/>
        <a:p>
          <a:endParaRPr lang="en-US"/>
        </a:p>
      </dgm:t>
    </dgm:pt>
    <dgm:pt modelId="{66DD38D6-CE23-46B3-8132-42C423B20039}" type="sibTrans" cxnId="{99E1DD3D-3087-4FD7-8D62-EEDFAAABEF9F}">
      <dgm:prSet/>
      <dgm:spPr/>
      <dgm:t>
        <a:bodyPr/>
        <a:lstStyle/>
        <a:p>
          <a:endParaRPr lang="en-US"/>
        </a:p>
      </dgm:t>
    </dgm:pt>
    <dgm:pt modelId="{24223A55-E460-4980-9E45-67B75618D82E}">
      <dgm:prSet phldrT="[Text]"/>
      <dgm:spPr/>
      <dgm:t>
        <a:bodyPr/>
        <a:lstStyle/>
        <a:p>
          <a:r>
            <a:rPr lang="en-US" dirty="0" smtClean="0"/>
            <a:t>Interpret Analytics Output</a:t>
          </a:r>
          <a:endParaRPr lang="en-US" dirty="0"/>
        </a:p>
      </dgm:t>
    </dgm:pt>
    <dgm:pt modelId="{B98BE792-A94F-4DE3-8768-9A3C509705C1}" type="parTrans" cxnId="{2CCCEBDC-D4E4-4768-9485-9C94C7377E06}">
      <dgm:prSet/>
      <dgm:spPr/>
      <dgm:t>
        <a:bodyPr/>
        <a:lstStyle/>
        <a:p>
          <a:endParaRPr lang="en-US"/>
        </a:p>
      </dgm:t>
    </dgm:pt>
    <dgm:pt modelId="{4DFAC0C4-3E57-476C-8698-DF1B04ECD649}" type="sibTrans" cxnId="{2CCCEBDC-D4E4-4768-9485-9C94C7377E06}">
      <dgm:prSet/>
      <dgm:spPr/>
      <dgm:t>
        <a:bodyPr/>
        <a:lstStyle/>
        <a:p>
          <a:endParaRPr lang="en-US"/>
        </a:p>
      </dgm:t>
    </dgm:pt>
    <dgm:pt modelId="{4B0BD641-2DC3-4E3D-945C-F7BFBEA9096B}">
      <dgm:prSet phldrT="[Text]"/>
      <dgm:spPr/>
      <dgm:t>
        <a:bodyPr/>
        <a:lstStyle/>
        <a:p>
          <a:r>
            <a:rPr lang="en-US" dirty="0" smtClean="0"/>
            <a:t>Domain Expertise</a:t>
          </a:r>
          <a:endParaRPr lang="en-US" dirty="0"/>
        </a:p>
      </dgm:t>
    </dgm:pt>
    <dgm:pt modelId="{4E684FD8-230A-493D-9D93-BB530741C587}" type="parTrans" cxnId="{6F9CD3E5-0CF0-4B84-B801-B19AD8900B27}">
      <dgm:prSet/>
      <dgm:spPr/>
      <dgm:t>
        <a:bodyPr/>
        <a:lstStyle/>
        <a:p>
          <a:endParaRPr lang="en-US"/>
        </a:p>
      </dgm:t>
    </dgm:pt>
    <dgm:pt modelId="{12CCA115-9636-48BB-9A83-51CD6F64BE48}" type="sibTrans" cxnId="{6F9CD3E5-0CF0-4B84-B801-B19AD8900B27}">
      <dgm:prSet/>
      <dgm:spPr/>
      <dgm:t>
        <a:bodyPr/>
        <a:lstStyle/>
        <a:p>
          <a:endParaRPr lang="en-US"/>
        </a:p>
      </dgm:t>
    </dgm:pt>
    <dgm:pt modelId="{ED38ED2B-4CC9-4BB4-890E-C7F8739E0599}" type="pres">
      <dgm:prSet presAssocID="{DAB30F0D-2C03-484E-ADF6-C255D7EF0C4C}" presName="Name0" presStyleCnt="0">
        <dgm:presLayoutVars>
          <dgm:dir/>
          <dgm:animLvl val="lvl"/>
          <dgm:resizeHandles val="exact"/>
        </dgm:presLayoutVars>
      </dgm:prSet>
      <dgm:spPr/>
    </dgm:pt>
    <dgm:pt modelId="{22631498-7375-45EF-BDCD-A20195C96209}" type="pres">
      <dgm:prSet presAssocID="{45DF0DB6-B19B-4ABE-B8A8-C113E467053D}" presName="parTxOnly" presStyleLbl="node1" presStyleIdx="0" presStyleCnt="3">
        <dgm:presLayoutVars>
          <dgm:chMax val="0"/>
          <dgm:chPref val="0"/>
          <dgm:bulletEnabled val="1"/>
        </dgm:presLayoutVars>
      </dgm:prSet>
      <dgm:spPr/>
    </dgm:pt>
    <dgm:pt modelId="{BDD82926-6C0C-4024-9758-57DF5B2CDA20}" type="pres">
      <dgm:prSet presAssocID="{66DD38D6-CE23-46B3-8132-42C423B20039}" presName="parTxOnlySpace" presStyleCnt="0"/>
      <dgm:spPr/>
    </dgm:pt>
    <dgm:pt modelId="{9664CFDD-9866-4E5B-BE0F-7BC06E498EE9}" type="pres">
      <dgm:prSet presAssocID="{24223A55-E460-4980-9E45-67B75618D82E}" presName="parTxOnly" presStyleLbl="node1" presStyleIdx="1" presStyleCnt="3">
        <dgm:presLayoutVars>
          <dgm:chMax val="0"/>
          <dgm:chPref val="0"/>
          <dgm:bulletEnabled val="1"/>
        </dgm:presLayoutVars>
      </dgm:prSet>
      <dgm:spPr/>
    </dgm:pt>
    <dgm:pt modelId="{DA9FB841-B2F8-4AB9-8F22-607A5F886143}" type="pres">
      <dgm:prSet presAssocID="{4DFAC0C4-3E57-476C-8698-DF1B04ECD649}" presName="parTxOnlySpace" presStyleCnt="0"/>
      <dgm:spPr/>
    </dgm:pt>
    <dgm:pt modelId="{59076D4F-713A-4048-AF02-3C57BC38AEC2}" type="pres">
      <dgm:prSet presAssocID="{4B0BD641-2DC3-4E3D-945C-F7BFBEA9096B}" presName="parTxOnly" presStyleLbl="node1" presStyleIdx="2" presStyleCnt="3">
        <dgm:presLayoutVars>
          <dgm:chMax val="0"/>
          <dgm:chPref val="0"/>
          <dgm:bulletEnabled val="1"/>
        </dgm:presLayoutVars>
      </dgm:prSet>
      <dgm:spPr/>
    </dgm:pt>
  </dgm:ptLst>
  <dgm:cxnLst>
    <dgm:cxn modelId="{2CCCEBDC-D4E4-4768-9485-9C94C7377E06}" srcId="{DAB30F0D-2C03-484E-ADF6-C255D7EF0C4C}" destId="{24223A55-E460-4980-9E45-67B75618D82E}" srcOrd="1" destOrd="0" parTransId="{B98BE792-A94F-4DE3-8768-9A3C509705C1}" sibTransId="{4DFAC0C4-3E57-476C-8698-DF1B04ECD649}"/>
    <dgm:cxn modelId="{B23EB4EB-53F8-476F-8B7E-C3A9355CB175}" type="presOf" srcId="{45DF0DB6-B19B-4ABE-B8A8-C113E467053D}" destId="{22631498-7375-45EF-BDCD-A20195C96209}" srcOrd="0" destOrd="0" presId="urn:microsoft.com/office/officeart/2005/8/layout/chevron1"/>
    <dgm:cxn modelId="{BBB88C73-96FF-4601-8F4B-8F656CA1BDDB}" type="presOf" srcId="{24223A55-E460-4980-9E45-67B75618D82E}" destId="{9664CFDD-9866-4E5B-BE0F-7BC06E498EE9}" srcOrd="0" destOrd="0" presId="urn:microsoft.com/office/officeart/2005/8/layout/chevron1"/>
    <dgm:cxn modelId="{99E1DD3D-3087-4FD7-8D62-EEDFAAABEF9F}" srcId="{DAB30F0D-2C03-484E-ADF6-C255D7EF0C4C}" destId="{45DF0DB6-B19B-4ABE-B8A8-C113E467053D}" srcOrd="0" destOrd="0" parTransId="{B6DBCBCA-BEFE-4BB8-B67E-A8FE99579DEC}" sibTransId="{66DD38D6-CE23-46B3-8132-42C423B20039}"/>
    <dgm:cxn modelId="{6F9CD3E5-0CF0-4B84-B801-B19AD8900B27}" srcId="{DAB30F0D-2C03-484E-ADF6-C255D7EF0C4C}" destId="{4B0BD641-2DC3-4E3D-945C-F7BFBEA9096B}" srcOrd="2" destOrd="0" parTransId="{4E684FD8-230A-493D-9D93-BB530741C587}" sibTransId="{12CCA115-9636-48BB-9A83-51CD6F64BE48}"/>
    <dgm:cxn modelId="{C37BDCD0-520A-4143-8583-54DD5BEB6D0A}" type="presOf" srcId="{4B0BD641-2DC3-4E3D-945C-F7BFBEA9096B}" destId="{59076D4F-713A-4048-AF02-3C57BC38AEC2}" srcOrd="0" destOrd="0" presId="urn:microsoft.com/office/officeart/2005/8/layout/chevron1"/>
    <dgm:cxn modelId="{E0BBF087-EE2C-44B6-9721-9F69CB13EFEB}" type="presOf" srcId="{DAB30F0D-2C03-484E-ADF6-C255D7EF0C4C}" destId="{ED38ED2B-4CC9-4BB4-890E-C7F8739E0599}" srcOrd="0" destOrd="0" presId="urn:microsoft.com/office/officeart/2005/8/layout/chevron1"/>
    <dgm:cxn modelId="{A63A11CB-1A98-44A0-8873-9C51BAC0F88F}" type="presParOf" srcId="{ED38ED2B-4CC9-4BB4-890E-C7F8739E0599}" destId="{22631498-7375-45EF-BDCD-A20195C96209}" srcOrd="0" destOrd="0" presId="urn:microsoft.com/office/officeart/2005/8/layout/chevron1"/>
    <dgm:cxn modelId="{92E3EB38-E630-4D01-9859-DFCE55B33AFC}" type="presParOf" srcId="{ED38ED2B-4CC9-4BB4-890E-C7F8739E0599}" destId="{BDD82926-6C0C-4024-9758-57DF5B2CDA20}" srcOrd="1" destOrd="0" presId="urn:microsoft.com/office/officeart/2005/8/layout/chevron1"/>
    <dgm:cxn modelId="{23D6CA32-7064-42D3-8D95-11FA7B7AEDFD}" type="presParOf" srcId="{ED38ED2B-4CC9-4BB4-890E-C7F8739E0599}" destId="{9664CFDD-9866-4E5B-BE0F-7BC06E498EE9}" srcOrd="2" destOrd="0" presId="urn:microsoft.com/office/officeart/2005/8/layout/chevron1"/>
    <dgm:cxn modelId="{5C3E4C48-44EC-44CC-B1E5-4C9B7760E8DD}" type="presParOf" srcId="{ED38ED2B-4CC9-4BB4-890E-C7F8739E0599}" destId="{DA9FB841-B2F8-4AB9-8F22-607A5F886143}" srcOrd="3" destOrd="0" presId="urn:microsoft.com/office/officeart/2005/8/layout/chevron1"/>
    <dgm:cxn modelId="{D4279A93-E7FD-4572-A93B-6E89A4640478}" type="presParOf" srcId="{ED38ED2B-4CC9-4BB4-890E-C7F8739E0599}" destId="{59076D4F-713A-4048-AF02-3C57BC38AEC2}"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B30F0D-2C03-484E-ADF6-C255D7EF0C4C}" type="doc">
      <dgm:prSet loTypeId="urn:microsoft.com/office/officeart/2005/8/layout/chevron1" loCatId="process" qsTypeId="urn:microsoft.com/office/officeart/2005/8/quickstyle/simple1" qsCatId="simple" csTypeId="urn:microsoft.com/office/officeart/2005/8/colors/colorful5" csCatId="colorful" phldr="1"/>
      <dgm:spPr/>
    </dgm:pt>
    <dgm:pt modelId="{45DF0DB6-B19B-4ABE-B8A8-C113E467053D}">
      <dgm:prSet phldrT="[Text]"/>
      <dgm:spPr/>
      <dgm:t>
        <a:bodyPr/>
        <a:lstStyle/>
        <a:p>
          <a:r>
            <a:rPr lang="en-US" dirty="0" smtClean="0"/>
            <a:t>Data Wrangling</a:t>
          </a:r>
          <a:endParaRPr lang="en-US" dirty="0"/>
        </a:p>
      </dgm:t>
    </dgm:pt>
    <dgm:pt modelId="{B6DBCBCA-BEFE-4BB8-B67E-A8FE99579DEC}" type="parTrans" cxnId="{99E1DD3D-3087-4FD7-8D62-EEDFAAABEF9F}">
      <dgm:prSet/>
      <dgm:spPr/>
      <dgm:t>
        <a:bodyPr/>
        <a:lstStyle/>
        <a:p>
          <a:endParaRPr lang="en-US"/>
        </a:p>
      </dgm:t>
    </dgm:pt>
    <dgm:pt modelId="{66DD38D6-CE23-46B3-8132-42C423B20039}" type="sibTrans" cxnId="{99E1DD3D-3087-4FD7-8D62-EEDFAAABEF9F}">
      <dgm:prSet/>
      <dgm:spPr/>
      <dgm:t>
        <a:bodyPr/>
        <a:lstStyle/>
        <a:p>
          <a:endParaRPr lang="en-US"/>
        </a:p>
      </dgm:t>
    </dgm:pt>
    <dgm:pt modelId="{24223A55-E460-4980-9E45-67B75618D82E}">
      <dgm:prSet phldrT="[Text]"/>
      <dgm:spPr/>
      <dgm:t>
        <a:bodyPr/>
        <a:lstStyle/>
        <a:p>
          <a:r>
            <a:rPr lang="en-US" dirty="0" smtClean="0"/>
            <a:t>Data Visualization</a:t>
          </a:r>
          <a:endParaRPr lang="en-US" dirty="0"/>
        </a:p>
      </dgm:t>
    </dgm:pt>
    <dgm:pt modelId="{B98BE792-A94F-4DE3-8768-9A3C509705C1}" type="parTrans" cxnId="{2CCCEBDC-D4E4-4768-9485-9C94C7377E06}">
      <dgm:prSet/>
      <dgm:spPr/>
      <dgm:t>
        <a:bodyPr/>
        <a:lstStyle/>
        <a:p>
          <a:endParaRPr lang="en-US"/>
        </a:p>
      </dgm:t>
    </dgm:pt>
    <dgm:pt modelId="{4DFAC0C4-3E57-476C-8698-DF1B04ECD649}" type="sibTrans" cxnId="{2CCCEBDC-D4E4-4768-9485-9C94C7377E06}">
      <dgm:prSet/>
      <dgm:spPr/>
      <dgm:t>
        <a:bodyPr/>
        <a:lstStyle/>
        <a:p>
          <a:endParaRPr lang="en-US"/>
        </a:p>
      </dgm:t>
    </dgm:pt>
    <dgm:pt modelId="{4B0BD641-2DC3-4E3D-945C-F7BFBEA9096B}">
      <dgm:prSet phldrT="[Text]"/>
      <dgm:spPr/>
      <dgm:t>
        <a:bodyPr/>
        <a:lstStyle/>
        <a:p>
          <a:r>
            <a:rPr lang="en-US" dirty="0" smtClean="0"/>
            <a:t>Noise removal</a:t>
          </a:r>
          <a:endParaRPr lang="en-US" dirty="0"/>
        </a:p>
      </dgm:t>
    </dgm:pt>
    <dgm:pt modelId="{4E684FD8-230A-493D-9D93-BB530741C587}" type="parTrans" cxnId="{6F9CD3E5-0CF0-4B84-B801-B19AD8900B27}">
      <dgm:prSet/>
      <dgm:spPr/>
      <dgm:t>
        <a:bodyPr/>
        <a:lstStyle/>
        <a:p>
          <a:endParaRPr lang="en-US"/>
        </a:p>
      </dgm:t>
    </dgm:pt>
    <dgm:pt modelId="{12CCA115-9636-48BB-9A83-51CD6F64BE48}" type="sibTrans" cxnId="{6F9CD3E5-0CF0-4B84-B801-B19AD8900B27}">
      <dgm:prSet/>
      <dgm:spPr/>
      <dgm:t>
        <a:bodyPr/>
        <a:lstStyle/>
        <a:p>
          <a:endParaRPr lang="en-US"/>
        </a:p>
      </dgm:t>
    </dgm:pt>
    <dgm:pt modelId="{ED38ED2B-4CC9-4BB4-890E-C7F8739E0599}" type="pres">
      <dgm:prSet presAssocID="{DAB30F0D-2C03-484E-ADF6-C255D7EF0C4C}" presName="Name0" presStyleCnt="0">
        <dgm:presLayoutVars>
          <dgm:dir/>
          <dgm:animLvl val="lvl"/>
          <dgm:resizeHandles val="exact"/>
        </dgm:presLayoutVars>
      </dgm:prSet>
      <dgm:spPr/>
    </dgm:pt>
    <dgm:pt modelId="{22631498-7375-45EF-BDCD-A20195C96209}" type="pres">
      <dgm:prSet presAssocID="{45DF0DB6-B19B-4ABE-B8A8-C113E467053D}" presName="parTxOnly" presStyleLbl="node1" presStyleIdx="0" presStyleCnt="3">
        <dgm:presLayoutVars>
          <dgm:chMax val="0"/>
          <dgm:chPref val="0"/>
          <dgm:bulletEnabled val="1"/>
        </dgm:presLayoutVars>
      </dgm:prSet>
      <dgm:spPr/>
    </dgm:pt>
    <dgm:pt modelId="{BDD82926-6C0C-4024-9758-57DF5B2CDA20}" type="pres">
      <dgm:prSet presAssocID="{66DD38D6-CE23-46B3-8132-42C423B20039}" presName="parTxOnlySpace" presStyleCnt="0"/>
      <dgm:spPr/>
    </dgm:pt>
    <dgm:pt modelId="{9664CFDD-9866-4E5B-BE0F-7BC06E498EE9}" type="pres">
      <dgm:prSet presAssocID="{24223A55-E460-4980-9E45-67B75618D82E}" presName="parTxOnly" presStyleLbl="node1" presStyleIdx="1" presStyleCnt="3">
        <dgm:presLayoutVars>
          <dgm:chMax val="0"/>
          <dgm:chPref val="0"/>
          <dgm:bulletEnabled val="1"/>
        </dgm:presLayoutVars>
      </dgm:prSet>
      <dgm:spPr/>
      <dgm:t>
        <a:bodyPr/>
        <a:lstStyle/>
        <a:p>
          <a:endParaRPr lang="en-US"/>
        </a:p>
      </dgm:t>
    </dgm:pt>
    <dgm:pt modelId="{DA9FB841-B2F8-4AB9-8F22-607A5F886143}" type="pres">
      <dgm:prSet presAssocID="{4DFAC0C4-3E57-476C-8698-DF1B04ECD649}" presName="parTxOnlySpace" presStyleCnt="0"/>
      <dgm:spPr/>
    </dgm:pt>
    <dgm:pt modelId="{59076D4F-713A-4048-AF02-3C57BC38AEC2}" type="pres">
      <dgm:prSet presAssocID="{4B0BD641-2DC3-4E3D-945C-F7BFBEA9096B}" presName="parTxOnly" presStyleLbl="node1" presStyleIdx="2" presStyleCnt="3">
        <dgm:presLayoutVars>
          <dgm:chMax val="0"/>
          <dgm:chPref val="0"/>
          <dgm:bulletEnabled val="1"/>
        </dgm:presLayoutVars>
      </dgm:prSet>
      <dgm:spPr/>
    </dgm:pt>
  </dgm:ptLst>
  <dgm:cxnLst>
    <dgm:cxn modelId="{2CCCEBDC-D4E4-4768-9485-9C94C7377E06}" srcId="{DAB30F0D-2C03-484E-ADF6-C255D7EF0C4C}" destId="{24223A55-E460-4980-9E45-67B75618D82E}" srcOrd="1" destOrd="0" parTransId="{B98BE792-A94F-4DE3-8768-9A3C509705C1}" sibTransId="{4DFAC0C4-3E57-476C-8698-DF1B04ECD649}"/>
    <dgm:cxn modelId="{04BA1D9A-230C-4940-8EB8-279537F41617}" type="presOf" srcId="{45DF0DB6-B19B-4ABE-B8A8-C113E467053D}" destId="{22631498-7375-45EF-BDCD-A20195C96209}" srcOrd="0" destOrd="0" presId="urn:microsoft.com/office/officeart/2005/8/layout/chevron1"/>
    <dgm:cxn modelId="{99E1DD3D-3087-4FD7-8D62-EEDFAAABEF9F}" srcId="{DAB30F0D-2C03-484E-ADF6-C255D7EF0C4C}" destId="{45DF0DB6-B19B-4ABE-B8A8-C113E467053D}" srcOrd="0" destOrd="0" parTransId="{B6DBCBCA-BEFE-4BB8-B67E-A8FE99579DEC}" sibTransId="{66DD38D6-CE23-46B3-8132-42C423B20039}"/>
    <dgm:cxn modelId="{22BAFA18-030D-4F2B-87BB-A9C6DBA1F92C}" type="presOf" srcId="{DAB30F0D-2C03-484E-ADF6-C255D7EF0C4C}" destId="{ED38ED2B-4CC9-4BB4-890E-C7F8739E0599}" srcOrd="0" destOrd="0" presId="urn:microsoft.com/office/officeart/2005/8/layout/chevron1"/>
    <dgm:cxn modelId="{6F9CD3E5-0CF0-4B84-B801-B19AD8900B27}" srcId="{DAB30F0D-2C03-484E-ADF6-C255D7EF0C4C}" destId="{4B0BD641-2DC3-4E3D-945C-F7BFBEA9096B}" srcOrd="2" destOrd="0" parTransId="{4E684FD8-230A-493D-9D93-BB530741C587}" sibTransId="{12CCA115-9636-48BB-9A83-51CD6F64BE48}"/>
    <dgm:cxn modelId="{C744A6F7-D178-4C8E-B0A5-B789FDDE9EE3}" type="presOf" srcId="{24223A55-E460-4980-9E45-67B75618D82E}" destId="{9664CFDD-9866-4E5B-BE0F-7BC06E498EE9}" srcOrd="0" destOrd="0" presId="urn:microsoft.com/office/officeart/2005/8/layout/chevron1"/>
    <dgm:cxn modelId="{83E0BFF2-A1F6-4EA4-80E7-B4A9A4A6AAB3}" type="presOf" srcId="{4B0BD641-2DC3-4E3D-945C-F7BFBEA9096B}" destId="{59076D4F-713A-4048-AF02-3C57BC38AEC2}" srcOrd="0" destOrd="0" presId="urn:microsoft.com/office/officeart/2005/8/layout/chevron1"/>
    <dgm:cxn modelId="{ED25D667-CD53-4199-A68F-DD5C8B4A7888}" type="presParOf" srcId="{ED38ED2B-4CC9-4BB4-890E-C7F8739E0599}" destId="{22631498-7375-45EF-BDCD-A20195C96209}" srcOrd="0" destOrd="0" presId="urn:microsoft.com/office/officeart/2005/8/layout/chevron1"/>
    <dgm:cxn modelId="{BDECD8B0-6C91-49E8-9B1F-75D34C1520D5}" type="presParOf" srcId="{ED38ED2B-4CC9-4BB4-890E-C7F8739E0599}" destId="{BDD82926-6C0C-4024-9758-57DF5B2CDA20}" srcOrd="1" destOrd="0" presId="urn:microsoft.com/office/officeart/2005/8/layout/chevron1"/>
    <dgm:cxn modelId="{4BAC646A-787B-4655-A4A7-314F278E4443}" type="presParOf" srcId="{ED38ED2B-4CC9-4BB4-890E-C7F8739E0599}" destId="{9664CFDD-9866-4E5B-BE0F-7BC06E498EE9}" srcOrd="2" destOrd="0" presId="urn:microsoft.com/office/officeart/2005/8/layout/chevron1"/>
    <dgm:cxn modelId="{07F23F32-ADA8-4366-8591-B858DE31F534}" type="presParOf" srcId="{ED38ED2B-4CC9-4BB4-890E-C7F8739E0599}" destId="{DA9FB841-B2F8-4AB9-8F22-607A5F886143}" srcOrd="3" destOrd="0" presId="urn:microsoft.com/office/officeart/2005/8/layout/chevron1"/>
    <dgm:cxn modelId="{BC5BE8BA-B2F3-4246-A525-0ECC8B1B3CFD}" type="presParOf" srcId="{ED38ED2B-4CC9-4BB4-890E-C7F8739E0599}" destId="{59076D4F-713A-4048-AF02-3C57BC38AEC2}"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B30F0D-2C03-484E-ADF6-C255D7EF0C4C}" type="doc">
      <dgm:prSet loTypeId="urn:microsoft.com/office/officeart/2005/8/layout/chevron1" loCatId="process" qsTypeId="urn:microsoft.com/office/officeart/2005/8/quickstyle/simple1" qsCatId="simple" csTypeId="urn:microsoft.com/office/officeart/2005/8/colors/colorful5" csCatId="colorful" phldr="1"/>
      <dgm:spPr/>
    </dgm:pt>
    <dgm:pt modelId="{45DF0DB6-B19B-4ABE-B8A8-C113E467053D}">
      <dgm:prSet phldrT="[Text]"/>
      <dgm:spPr/>
      <dgm:t>
        <a:bodyPr/>
        <a:lstStyle/>
        <a:p>
          <a:r>
            <a:rPr lang="en-US" dirty="0" smtClean="0"/>
            <a:t>Statistical ML</a:t>
          </a:r>
          <a:endParaRPr lang="en-US" dirty="0"/>
        </a:p>
      </dgm:t>
    </dgm:pt>
    <dgm:pt modelId="{B6DBCBCA-BEFE-4BB8-B67E-A8FE99579DEC}" type="parTrans" cxnId="{99E1DD3D-3087-4FD7-8D62-EEDFAAABEF9F}">
      <dgm:prSet/>
      <dgm:spPr/>
      <dgm:t>
        <a:bodyPr/>
        <a:lstStyle/>
        <a:p>
          <a:endParaRPr lang="en-US"/>
        </a:p>
      </dgm:t>
    </dgm:pt>
    <dgm:pt modelId="{66DD38D6-CE23-46B3-8132-42C423B20039}" type="sibTrans" cxnId="{99E1DD3D-3087-4FD7-8D62-EEDFAAABEF9F}">
      <dgm:prSet/>
      <dgm:spPr/>
      <dgm:t>
        <a:bodyPr/>
        <a:lstStyle/>
        <a:p>
          <a:endParaRPr lang="en-US"/>
        </a:p>
      </dgm:t>
    </dgm:pt>
    <dgm:pt modelId="{24223A55-E460-4980-9E45-67B75618D82E}">
      <dgm:prSet phldrT="[Text]"/>
      <dgm:spPr/>
      <dgm:t>
        <a:bodyPr/>
        <a:lstStyle/>
        <a:p>
          <a:r>
            <a:rPr lang="en-US" dirty="0" smtClean="0"/>
            <a:t>Right Techniques</a:t>
          </a:r>
          <a:endParaRPr lang="en-US" dirty="0"/>
        </a:p>
      </dgm:t>
    </dgm:pt>
    <dgm:pt modelId="{B98BE792-A94F-4DE3-8768-9A3C509705C1}" type="parTrans" cxnId="{2CCCEBDC-D4E4-4768-9485-9C94C7377E06}">
      <dgm:prSet/>
      <dgm:spPr/>
      <dgm:t>
        <a:bodyPr/>
        <a:lstStyle/>
        <a:p>
          <a:endParaRPr lang="en-US"/>
        </a:p>
      </dgm:t>
    </dgm:pt>
    <dgm:pt modelId="{4DFAC0C4-3E57-476C-8698-DF1B04ECD649}" type="sibTrans" cxnId="{2CCCEBDC-D4E4-4768-9485-9C94C7377E06}">
      <dgm:prSet/>
      <dgm:spPr/>
      <dgm:t>
        <a:bodyPr/>
        <a:lstStyle/>
        <a:p>
          <a:endParaRPr lang="en-US"/>
        </a:p>
      </dgm:t>
    </dgm:pt>
    <dgm:pt modelId="{4B0BD641-2DC3-4E3D-945C-F7BFBEA9096B}">
      <dgm:prSet phldrT="[Text]"/>
      <dgm:spPr/>
      <dgm:t>
        <a:bodyPr/>
        <a:lstStyle/>
        <a:p>
          <a:r>
            <a:rPr lang="en-US" dirty="0" err="1" smtClean="0"/>
            <a:t>Algos</a:t>
          </a:r>
          <a:endParaRPr lang="en-US" dirty="0"/>
        </a:p>
      </dgm:t>
    </dgm:pt>
    <dgm:pt modelId="{4E684FD8-230A-493D-9D93-BB530741C587}" type="parTrans" cxnId="{6F9CD3E5-0CF0-4B84-B801-B19AD8900B27}">
      <dgm:prSet/>
      <dgm:spPr/>
      <dgm:t>
        <a:bodyPr/>
        <a:lstStyle/>
        <a:p>
          <a:endParaRPr lang="en-US"/>
        </a:p>
      </dgm:t>
    </dgm:pt>
    <dgm:pt modelId="{12CCA115-9636-48BB-9A83-51CD6F64BE48}" type="sibTrans" cxnId="{6F9CD3E5-0CF0-4B84-B801-B19AD8900B27}">
      <dgm:prSet/>
      <dgm:spPr/>
      <dgm:t>
        <a:bodyPr/>
        <a:lstStyle/>
        <a:p>
          <a:endParaRPr lang="en-US"/>
        </a:p>
      </dgm:t>
    </dgm:pt>
    <dgm:pt modelId="{ED38ED2B-4CC9-4BB4-890E-C7F8739E0599}" type="pres">
      <dgm:prSet presAssocID="{DAB30F0D-2C03-484E-ADF6-C255D7EF0C4C}" presName="Name0" presStyleCnt="0">
        <dgm:presLayoutVars>
          <dgm:dir/>
          <dgm:animLvl val="lvl"/>
          <dgm:resizeHandles val="exact"/>
        </dgm:presLayoutVars>
      </dgm:prSet>
      <dgm:spPr/>
    </dgm:pt>
    <dgm:pt modelId="{22631498-7375-45EF-BDCD-A20195C96209}" type="pres">
      <dgm:prSet presAssocID="{45DF0DB6-B19B-4ABE-B8A8-C113E467053D}" presName="parTxOnly" presStyleLbl="node1" presStyleIdx="0" presStyleCnt="3">
        <dgm:presLayoutVars>
          <dgm:chMax val="0"/>
          <dgm:chPref val="0"/>
          <dgm:bulletEnabled val="1"/>
        </dgm:presLayoutVars>
      </dgm:prSet>
      <dgm:spPr/>
    </dgm:pt>
    <dgm:pt modelId="{BDD82926-6C0C-4024-9758-57DF5B2CDA20}" type="pres">
      <dgm:prSet presAssocID="{66DD38D6-CE23-46B3-8132-42C423B20039}" presName="parTxOnlySpace" presStyleCnt="0"/>
      <dgm:spPr/>
    </dgm:pt>
    <dgm:pt modelId="{9664CFDD-9866-4E5B-BE0F-7BC06E498EE9}" type="pres">
      <dgm:prSet presAssocID="{24223A55-E460-4980-9E45-67B75618D82E}" presName="parTxOnly" presStyleLbl="node1" presStyleIdx="1" presStyleCnt="3">
        <dgm:presLayoutVars>
          <dgm:chMax val="0"/>
          <dgm:chPref val="0"/>
          <dgm:bulletEnabled val="1"/>
        </dgm:presLayoutVars>
      </dgm:prSet>
      <dgm:spPr/>
      <dgm:t>
        <a:bodyPr/>
        <a:lstStyle/>
        <a:p>
          <a:endParaRPr lang="en-US"/>
        </a:p>
      </dgm:t>
    </dgm:pt>
    <dgm:pt modelId="{DA9FB841-B2F8-4AB9-8F22-607A5F886143}" type="pres">
      <dgm:prSet presAssocID="{4DFAC0C4-3E57-476C-8698-DF1B04ECD649}" presName="parTxOnlySpace" presStyleCnt="0"/>
      <dgm:spPr/>
    </dgm:pt>
    <dgm:pt modelId="{59076D4F-713A-4048-AF02-3C57BC38AEC2}" type="pres">
      <dgm:prSet presAssocID="{4B0BD641-2DC3-4E3D-945C-F7BFBEA9096B}" presName="parTxOnly" presStyleLbl="node1" presStyleIdx="2" presStyleCnt="3">
        <dgm:presLayoutVars>
          <dgm:chMax val="0"/>
          <dgm:chPref val="0"/>
          <dgm:bulletEnabled val="1"/>
        </dgm:presLayoutVars>
      </dgm:prSet>
      <dgm:spPr/>
    </dgm:pt>
  </dgm:ptLst>
  <dgm:cxnLst>
    <dgm:cxn modelId="{2BDEC9A3-E50A-4526-88F3-A2276C4CF0B9}" type="presOf" srcId="{45DF0DB6-B19B-4ABE-B8A8-C113E467053D}" destId="{22631498-7375-45EF-BDCD-A20195C96209}" srcOrd="0" destOrd="0" presId="urn:microsoft.com/office/officeart/2005/8/layout/chevron1"/>
    <dgm:cxn modelId="{6F9CD3E5-0CF0-4B84-B801-B19AD8900B27}" srcId="{DAB30F0D-2C03-484E-ADF6-C255D7EF0C4C}" destId="{4B0BD641-2DC3-4E3D-945C-F7BFBEA9096B}" srcOrd="2" destOrd="0" parTransId="{4E684FD8-230A-493D-9D93-BB530741C587}" sibTransId="{12CCA115-9636-48BB-9A83-51CD6F64BE48}"/>
    <dgm:cxn modelId="{AF95F66D-293F-4460-A058-5FCE2719F1FF}" type="presOf" srcId="{4B0BD641-2DC3-4E3D-945C-F7BFBEA9096B}" destId="{59076D4F-713A-4048-AF02-3C57BC38AEC2}" srcOrd="0" destOrd="0" presId="urn:microsoft.com/office/officeart/2005/8/layout/chevron1"/>
    <dgm:cxn modelId="{99E1DD3D-3087-4FD7-8D62-EEDFAAABEF9F}" srcId="{DAB30F0D-2C03-484E-ADF6-C255D7EF0C4C}" destId="{45DF0DB6-B19B-4ABE-B8A8-C113E467053D}" srcOrd="0" destOrd="0" parTransId="{B6DBCBCA-BEFE-4BB8-B67E-A8FE99579DEC}" sibTransId="{66DD38D6-CE23-46B3-8132-42C423B20039}"/>
    <dgm:cxn modelId="{B303BDC0-495E-4F2B-B23D-B40562863E5F}" type="presOf" srcId="{24223A55-E460-4980-9E45-67B75618D82E}" destId="{9664CFDD-9866-4E5B-BE0F-7BC06E498EE9}" srcOrd="0" destOrd="0" presId="urn:microsoft.com/office/officeart/2005/8/layout/chevron1"/>
    <dgm:cxn modelId="{FC14CA31-EC77-44A8-8532-AA073AEF917A}" type="presOf" srcId="{DAB30F0D-2C03-484E-ADF6-C255D7EF0C4C}" destId="{ED38ED2B-4CC9-4BB4-890E-C7F8739E0599}" srcOrd="0" destOrd="0" presId="urn:microsoft.com/office/officeart/2005/8/layout/chevron1"/>
    <dgm:cxn modelId="{2CCCEBDC-D4E4-4768-9485-9C94C7377E06}" srcId="{DAB30F0D-2C03-484E-ADF6-C255D7EF0C4C}" destId="{24223A55-E460-4980-9E45-67B75618D82E}" srcOrd="1" destOrd="0" parTransId="{B98BE792-A94F-4DE3-8768-9A3C509705C1}" sibTransId="{4DFAC0C4-3E57-476C-8698-DF1B04ECD649}"/>
    <dgm:cxn modelId="{916B4F64-4337-4A67-B4A1-F5F71081B281}" type="presParOf" srcId="{ED38ED2B-4CC9-4BB4-890E-C7F8739E0599}" destId="{22631498-7375-45EF-BDCD-A20195C96209}" srcOrd="0" destOrd="0" presId="urn:microsoft.com/office/officeart/2005/8/layout/chevron1"/>
    <dgm:cxn modelId="{6B296CDC-CBA5-44C4-9367-B4D8D020836C}" type="presParOf" srcId="{ED38ED2B-4CC9-4BB4-890E-C7F8739E0599}" destId="{BDD82926-6C0C-4024-9758-57DF5B2CDA20}" srcOrd="1" destOrd="0" presId="urn:microsoft.com/office/officeart/2005/8/layout/chevron1"/>
    <dgm:cxn modelId="{2ECA6C62-D0BD-4DDF-BE57-6C23142BB0AE}" type="presParOf" srcId="{ED38ED2B-4CC9-4BB4-890E-C7F8739E0599}" destId="{9664CFDD-9866-4E5B-BE0F-7BC06E498EE9}" srcOrd="2" destOrd="0" presId="urn:microsoft.com/office/officeart/2005/8/layout/chevron1"/>
    <dgm:cxn modelId="{4C272F5C-4C12-400D-A16A-8D04C6B9C932}" type="presParOf" srcId="{ED38ED2B-4CC9-4BB4-890E-C7F8739E0599}" destId="{DA9FB841-B2F8-4AB9-8F22-607A5F886143}" srcOrd="3" destOrd="0" presId="urn:microsoft.com/office/officeart/2005/8/layout/chevron1"/>
    <dgm:cxn modelId="{0F9E6AA3-833F-4917-BD2F-ED7D4985DB5D}" type="presParOf" srcId="{ED38ED2B-4CC9-4BB4-890E-C7F8739E0599}" destId="{59076D4F-713A-4048-AF02-3C57BC38AEC2}"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B30F0D-2C03-484E-ADF6-C255D7EF0C4C}" type="doc">
      <dgm:prSet loTypeId="urn:microsoft.com/office/officeart/2005/8/layout/chevron1" loCatId="process" qsTypeId="urn:microsoft.com/office/officeart/2005/8/quickstyle/simple1" qsCatId="simple" csTypeId="urn:microsoft.com/office/officeart/2005/8/colors/colorful5" csCatId="colorful" phldr="1"/>
      <dgm:spPr/>
    </dgm:pt>
    <dgm:pt modelId="{45DF0DB6-B19B-4ABE-B8A8-C113E467053D}">
      <dgm:prSet phldrT="[Text]"/>
      <dgm:spPr/>
      <dgm:t>
        <a:bodyPr/>
        <a:lstStyle/>
        <a:p>
          <a:r>
            <a:rPr lang="en-US" dirty="0" smtClean="0"/>
            <a:t>IT Eco system</a:t>
          </a:r>
          <a:endParaRPr lang="en-US" dirty="0"/>
        </a:p>
      </dgm:t>
    </dgm:pt>
    <dgm:pt modelId="{B6DBCBCA-BEFE-4BB8-B67E-A8FE99579DEC}" type="parTrans" cxnId="{99E1DD3D-3087-4FD7-8D62-EEDFAAABEF9F}">
      <dgm:prSet/>
      <dgm:spPr/>
      <dgm:t>
        <a:bodyPr/>
        <a:lstStyle/>
        <a:p>
          <a:endParaRPr lang="en-US"/>
        </a:p>
      </dgm:t>
    </dgm:pt>
    <dgm:pt modelId="{66DD38D6-CE23-46B3-8132-42C423B20039}" type="sibTrans" cxnId="{99E1DD3D-3087-4FD7-8D62-EEDFAAABEF9F}">
      <dgm:prSet/>
      <dgm:spPr/>
      <dgm:t>
        <a:bodyPr/>
        <a:lstStyle/>
        <a:p>
          <a:endParaRPr lang="en-US"/>
        </a:p>
      </dgm:t>
    </dgm:pt>
    <dgm:pt modelId="{24223A55-E460-4980-9E45-67B75618D82E}">
      <dgm:prSet phldrT="[Text]"/>
      <dgm:spPr/>
      <dgm:t>
        <a:bodyPr/>
        <a:lstStyle/>
        <a:p>
          <a:r>
            <a:rPr lang="en-US" dirty="0" smtClean="0"/>
            <a:t>Data Engineering /Pipeline</a:t>
          </a:r>
          <a:endParaRPr lang="en-US" dirty="0"/>
        </a:p>
      </dgm:t>
    </dgm:pt>
    <dgm:pt modelId="{B98BE792-A94F-4DE3-8768-9A3C509705C1}" type="parTrans" cxnId="{2CCCEBDC-D4E4-4768-9485-9C94C7377E06}">
      <dgm:prSet/>
      <dgm:spPr/>
      <dgm:t>
        <a:bodyPr/>
        <a:lstStyle/>
        <a:p>
          <a:endParaRPr lang="en-US"/>
        </a:p>
      </dgm:t>
    </dgm:pt>
    <dgm:pt modelId="{4DFAC0C4-3E57-476C-8698-DF1B04ECD649}" type="sibTrans" cxnId="{2CCCEBDC-D4E4-4768-9485-9C94C7377E06}">
      <dgm:prSet/>
      <dgm:spPr/>
      <dgm:t>
        <a:bodyPr/>
        <a:lstStyle/>
        <a:p>
          <a:endParaRPr lang="en-US"/>
        </a:p>
      </dgm:t>
    </dgm:pt>
    <dgm:pt modelId="{4B0BD641-2DC3-4E3D-945C-F7BFBEA9096B}">
      <dgm:prSet phldrT="[Text]"/>
      <dgm:spPr/>
      <dgm:t>
        <a:bodyPr/>
        <a:lstStyle/>
        <a:p>
          <a:r>
            <a:rPr lang="en-US" dirty="0" smtClean="0"/>
            <a:t>SDLC</a:t>
          </a:r>
          <a:endParaRPr lang="en-US" dirty="0"/>
        </a:p>
      </dgm:t>
    </dgm:pt>
    <dgm:pt modelId="{4E684FD8-230A-493D-9D93-BB530741C587}" type="parTrans" cxnId="{6F9CD3E5-0CF0-4B84-B801-B19AD8900B27}">
      <dgm:prSet/>
      <dgm:spPr/>
      <dgm:t>
        <a:bodyPr/>
        <a:lstStyle/>
        <a:p>
          <a:endParaRPr lang="en-US"/>
        </a:p>
      </dgm:t>
    </dgm:pt>
    <dgm:pt modelId="{12CCA115-9636-48BB-9A83-51CD6F64BE48}" type="sibTrans" cxnId="{6F9CD3E5-0CF0-4B84-B801-B19AD8900B27}">
      <dgm:prSet/>
      <dgm:spPr/>
      <dgm:t>
        <a:bodyPr/>
        <a:lstStyle/>
        <a:p>
          <a:endParaRPr lang="en-US"/>
        </a:p>
      </dgm:t>
    </dgm:pt>
    <dgm:pt modelId="{ED38ED2B-4CC9-4BB4-890E-C7F8739E0599}" type="pres">
      <dgm:prSet presAssocID="{DAB30F0D-2C03-484E-ADF6-C255D7EF0C4C}" presName="Name0" presStyleCnt="0">
        <dgm:presLayoutVars>
          <dgm:dir/>
          <dgm:animLvl val="lvl"/>
          <dgm:resizeHandles val="exact"/>
        </dgm:presLayoutVars>
      </dgm:prSet>
      <dgm:spPr/>
    </dgm:pt>
    <dgm:pt modelId="{22631498-7375-45EF-BDCD-A20195C96209}" type="pres">
      <dgm:prSet presAssocID="{45DF0DB6-B19B-4ABE-B8A8-C113E467053D}" presName="parTxOnly" presStyleLbl="node1" presStyleIdx="0" presStyleCnt="3">
        <dgm:presLayoutVars>
          <dgm:chMax val="0"/>
          <dgm:chPref val="0"/>
          <dgm:bulletEnabled val="1"/>
        </dgm:presLayoutVars>
      </dgm:prSet>
      <dgm:spPr/>
    </dgm:pt>
    <dgm:pt modelId="{BDD82926-6C0C-4024-9758-57DF5B2CDA20}" type="pres">
      <dgm:prSet presAssocID="{66DD38D6-CE23-46B3-8132-42C423B20039}" presName="parTxOnlySpace" presStyleCnt="0"/>
      <dgm:spPr/>
    </dgm:pt>
    <dgm:pt modelId="{9664CFDD-9866-4E5B-BE0F-7BC06E498EE9}" type="pres">
      <dgm:prSet presAssocID="{24223A55-E460-4980-9E45-67B75618D82E}" presName="parTxOnly" presStyleLbl="node1" presStyleIdx="1" presStyleCnt="3">
        <dgm:presLayoutVars>
          <dgm:chMax val="0"/>
          <dgm:chPref val="0"/>
          <dgm:bulletEnabled val="1"/>
        </dgm:presLayoutVars>
      </dgm:prSet>
      <dgm:spPr/>
      <dgm:t>
        <a:bodyPr/>
        <a:lstStyle/>
        <a:p>
          <a:endParaRPr lang="en-US"/>
        </a:p>
      </dgm:t>
    </dgm:pt>
    <dgm:pt modelId="{DA9FB841-B2F8-4AB9-8F22-607A5F886143}" type="pres">
      <dgm:prSet presAssocID="{4DFAC0C4-3E57-476C-8698-DF1B04ECD649}" presName="parTxOnlySpace" presStyleCnt="0"/>
      <dgm:spPr/>
    </dgm:pt>
    <dgm:pt modelId="{59076D4F-713A-4048-AF02-3C57BC38AEC2}" type="pres">
      <dgm:prSet presAssocID="{4B0BD641-2DC3-4E3D-945C-F7BFBEA9096B}" presName="parTxOnly" presStyleLbl="node1" presStyleIdx="2" presStyleCnt="3">
        <dgm:presLayoutVars>
          <dgm:chMax val="0"/>
          <dgm:chPref val="0"/>
          <dgm:bulletEnabled val="1"/>
        </dgm:presLayoutVars>
      </dgm:prSet>
      <dgm:spPr/>
    </dgm:pt>
  </dgm:ptLst>
  <dgm:cxnLst>
    <dgm:cxn modelId="{8917DC36-7466-4682-9A62-0EFEFC28EC2B}" type="presOf" srcId="{4B0BD641-2DC3-4E3D-945C-F7BFBEA9096B}" destId="{59076D4F-713A-4048-AF02-3C57BC38AEC2}" srcOrd="0" destOrd="0" presId="urn:microsoft.com/office/officeart/2005/8/layout/chevron1"/>
    <dgm:cxn modelId="{2CCCEBDC-D4E4-4768-9485-9C94C7377E06}" srcId="{DAB30F0D-2C03-484E-ADF6-C255D7EF0C4C}" destId="{24223A55-E460-4980-9E45-67B75618D82E}" srcOrd="1" destOrd="0" parTransId="{B98BE792-A94F-4DE3-8768-9A3C509705C1}" sibTransId="{4DFAC0C4-3E57-476C-8698-DF1B04ECD649}"/>
    <dgm:cxn modelId="{99E1DD3D-3087-4FD7-8D62-EEDFAAABEF9F}" srcId="{DAB30F0D-2C03-484E-ADF6-C255D7EF0C4C}" destId="{45DF0DB6-B19B-4ABE-B8A8-C113E467053D}" srcOrd="0" destOrd="0" parTransId="{B6DBCBCA-BEFE-4BB8-B67E-A8FE99579DEC}" sibTransId="{66DD38D6-CE23-46B3-8132-42C423B20039}"/>
    <dgm:cxn modelId="{6F9CD3E5-0CF0-4B84-B801-B19AD8900B27}" srcId="{DAB30F0D-2C03-484E-ADF6-C255D7EF0C4C}" destId="{4B0BD641-2DC3-4E3D-945C-F7BFBEA9096B}" srcOrd="2" destOrd="0" parTransId="{4E684FD8-230A-493D-9D93-BB530741C587}" sibTransId="{12CCA115-9636-48BB-9A83-51CD6F64BE48}"/>
    <dgm:cxn modelId="{F3170A74-5723-4390-95DC-56A3328FFC4A}" type="presOf" srcId="{24223A55-E460-4980-9E45-67B75618D82E}" destId="{9664CFDD-9866-4E5B-BE0F-7BC06E498EE9}" srcOrd="0" destOrd="0" presId="urn:microsoft.com/office/officeart/2005/8/layout/chevron1"/>
    <dgm:cxn modelId="{7F33754A-01C0-47DA-8A05-83E03219B5EC}" type="presOf" srcId="{DAB30F0D-2C03-484E-ADF6-C255D7EF0C4C}" destId="{ED38ED2B-4CC9-4BB4-890E-C7F8739E0599}" srcOrd="0" destOrd="0" presId="urn:microsoft.com/office/officeart/2005/8/layout/chevron1"/>
    <dgm:cxn modelId="{3EA10EC6-6A08-47F3-830E-FD077C030F14}" type="presOf" srcId="{45DF0DB6-B19B-4ABE-B8A8-C113E467053D}" destId="{22631498-7375-45EF-BDCD-A20195C96209}" srcOrd="0" destOrd="0" presId="urn:microsoft.com/office/officeart/2005/8/layout/chevron1"/>
    <dgm:cxn modelId="{B5FE583F-9BA2-461E-B35D-EF83D5AA90B7}" type="presParOf" srcId="{ED38ED2B-4CC9-4BB4-890E-C7F8739E0599}" destId="{22631498-7375-45EF-BDCD-A20195C96209}" srcOrd="0" destOrd="0" presId="urn:microsoft.com/office/officeart/2005/8/layout/chevron1"/>
    <dgm:cxn modelId="{C38F217F-1FFA-4D19-B879-0C37FCB8B77C}" type="presParOf" srcId="{ED38ED2B-4CC9-4BB4-890E-C7F8739E0599}" destId="{BDD82926-6C0C-4024-9758-57DF5B2CDA20}" srcOrd="1" destOrd="0" presId="urn:microsoft.com/office/officeart/2005/8/layout/chevron1"/>
    <dgm:cxn modelId="{FC8347F9-14AD-4665-8873-3B93D1345132}" type="presParOf" srcId="{ED38ED2B-4CC9-4BB4-890E-C7F8739E0599}" destId="{9664CFDD-9866-4E5B-BE0F-7BC06E498EE9}" srcOrd="2" destOrd="0" presId="urn:microsoft.com/office/officeart/2005/8/layout/chevron1"/>
    <dgm:cxn modelId="{E6846D20-D369-4EFE-B0D0-CAEB48A90DEA}" type="presParOf" srcId="{ED38ED2B-4CC9-4BB4-890E-C7F8739E0599}" destId="{DA9FB841-B2F8-4AB9-8F22-607A5F886143}" srcOrd="3" destOrd="0" presId="urn:microsoft.com/office/officeart/2005/8/layout/chevron1"/>
    <dgm:cxn modelId="{4B3A937E-A01A-4AEE-892C-309C99B86020}" type="presParOf" srcId="{ED38ED2B-4CC9-4BB4-890E-C7F8739E0599}" destId="{59076D4F-713A-4048-AF02-3C57BC38AEC2}" srcOrd="4" destOrd="0" presId="urn:microsoft.com/office/officeart/2005/8/layout/chevron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E4567CF-8F32-4410-8A47-CB6FA228EC5B}"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AE29518D-3C45-4C24-852D-2B13F49B2F6A}">
      <dgm:prSet phldrT="[Text]"/>
      <dgm:spPr/>
      <dgm:t>
        <a:bodyPr/>
        <a:lstStyle/>
        <a:p>
          <a:r>
            <a:rPr lang="en-US" dirty="0" smtClean="0"/>
            <a:t>Data Science</a:t>
          </a:r>
          <a:endParaRPr lang="en-US" dirty="0"/>
        </a:p>
      </dgm:t>
    </dgm:pt>
    <dgm:pt modelId="{A690E8C1-7D38-4B80-8654-FFB2A568511E}" type="parTrans" cxnId="{B2EB25AE-14CF-41BB-9C4B-4FE02E0518D2}">
      <dgm:prSet/>
      <dgm:spPr/>
      <dgm:t>
        <a:bodyPr/>
        <a:lstStyle/>
        <a:p>
          <a:endParaRPr lang="en-US"/>
        </a:p>
      </dgm:t>
    </dgm:pt>
    <dgm:pt modelId="{22925B49-6EC5-426E-8C41-A0B184B2AC68}" type="sibTrans" cxnId="{B2EB25AE-14CF-41BB-9C4B-4FE02E0518D2}">
      <dgm:prSet/>
      <dgm:spPr/>
      <dgm:t>
        <a:bodyPr/>
        <a:lstStyle/>
        <a:p>
          <a:endParaRPr lang="en-US"/>
        </a:p>
      </dgm:t>
    </dgm:pt>
    <dgm:pt modelId="{4B3D469B-DCBC-4A96-884F-D116A1186977}">
      <dgm:prSet phldrT="[Text]"/>
      <dgm:spPr/>
      <dgm:t>
        <a:bodyPr/>
        <a:lstStyle/>
        <a:p>
          <a:r>
            <a:rPr lang="en-US" dirty="0" smtClean="0"/>
            <a:t>Supervised</a:t>
          </a:r>
          <a:endParaRPr lang="en-US" dirty="0"/>
        </a:p>
      </dgm:t>
    </dgm:pt>
    <dgm:pt modelId="{2A7597BD-F772-41F5-9D99-CAAFBFC1AB85}" type="parTrans" cxnId="{5A4041E7-9C07-495E-ACC9-FC0A558F9196}">
      <dgm:prSet/>
      <dgm:spPr/>
      <dgm:t>
        <a:bodyPr/>
        <a:lstStyle/>
        <a:p>
          <a:endParaRPr lang="en-US"/>
        </a:p>
      </dgm:t>
    </dgm:pt>
    <dgm:pt modelId="{465530B8-62FB-4D1D-B424-81F5F9264DF3}" type="sibTrans" cxnId="{5A4041E7-9C07-495E-ACC9-FC0A558F9196}">
      <dgm:prSet/>
      <dgm:spPr/>
      <dgm:t>
        <a:bodyPr/>
        <a:lstStyle/>
        <a:p>
          <a:endParaRPr lang="en-US"/>
        </a:p>
      </dgm:t>
    </dgm:pt>
    <dgm:pt modelId="{F24BA605-3FF0-4A75-9EFD-5B15A9C08E68}">
      <dgm:prSet phldrT="[Text]"/>
      <dgm:spPr/>
      <dgm:t>
        <a:bodyPr/>
        <a:lstStyle/>
        <a:p>
          <a:r>
            <a:rPr lang="en-US" dirty="0" smtClean="0"/>
            <a:t>Parametric</a:t>
          </a:r>
          <a:endParaRPr lang="en-US" dirty="0"/>
        </a:p>
      </dgm:t>
    </dgm:pt>
    <dgm:pt modelId="{3A8BD6EE-3E54-4650-8FD3-5901D63FF18A}" type="parTrans" cxnId="{4D967D33-4F53-430B-8195-338D8D88683A}">
      <dgm:prSet/>
      <dgm:spPr/>
      <dgm:t>
        <a:bodyPr/>
        <a:lstStyle/>
        <a:p>
          <a:endParaRPr lang="en-US"/>
        </a:p>
      </dgm:t>
    </dgm:pt>
    <dgm:pt modelId="{A447581C-C5E1-4E92-A2DA-4177B9A5EB51}" type="sibTrans" cxnId="{4D967D33-4F53-430B-8195-338D8D88683A}">
      <dgm:prSet/>
      <dgm:spPr/>
      <dgm:t>
        <a:bodyPr/>
        <a:lstStyle/>
        <a:p>
          <a:endParaRPr lang="en-US"/>
        </a:p>
      </dgm:t>
    </dgm:pt>
    <dgm:pt modelId="{24AC6425-6A11-4B0C-9C53-A8BC24054221}">
      <dgm:prSet phldrT="[Text]"/>
      <dgm:spPr/>
      <dgm:t>
        <a:bodyPr/>
        <a:lstStyle/>
        <a:p>
          <a:r>
            <a:rPr lang="en-US" dirty="0" smtClean="0"/>
            <a:t>Non Parametric</a:t>
          </a:r>
          <a:endParaRPr lang="en-US" dirty="0"/>
        </a:p>
      </dgm:t>
    </dgm:pt>
    <dgm:pt modelId="{26D21FF9-0B36-42AF-80CE-95FA09B5A325}" type="parTrans" cxnId="{C0C06B96-3142-4824-B73F-627C4C39A255}">
      <dgm:prSet/>
      <dgm:spPr/>
      <dgm:t>
        <a:bodyPr/>
        <a:lstStyle/>
        <a:p>
          <a:endParaRPr lang="en-US"/>
        </a:p>
      </dgm:t>
    </dgm:pt>
    <dgm:pt modelId="{D70E8A5B-DE1F-4F25-A9B9-AD42D745D7A8}" type="sibTrans" cxnId="{C0C06B96-3142-4824-B73F-627C4C39A255}">
      <dgm:prSet/>
      <dgm:spPr/>
      <dgm:t>
        <a:bodyPr/>
        <a:lstStyle/>
        <a:p>
          <a:endParaRPr lang="en-US"/>
        </a:p>
      </dgm:t>
    </dgm:pt>
    <dgm:pt modelId="{D4C0EC2C-A9A8-48B7-A0B5-714DE497BDCE}">
      <dgm:prSet phldrT="[Text]"/>
      <dgm:spPr/>
      <dgm:t>
        <a:bodyPr/>
        <a:lstStyle/>
        <a:p>
          <a:r>
            <a:rPr lang="en-US" dirty="0" smtClean="0"/>
            <a:t>Unsupervised</a:t>
          </a:r>
          <a:endParaRPr lang="en-US" dirty="0"/>
        </a:p>
      </dgm:t>
    </dgm:pt>
    <dgm:pt modelId="{32C0041B-7512-4419-A460-B453A31F06FC}" type="parTrans" cxnId="{EEA98921-C7F4-46B6-BB51-FA25BD36DBA9}">
      <dgm:prSet/>
      <dgm:spPr/>
      <dgm:t>
        <a:bodyPr/>
        <a:lstStyle/>
        <a:p>
          <a:endParaRPr lang="en-US"/>
        </a:p>
      </dgm:t>
    </dgm:pt>
    <dgm:pt modelId="{C3AB0864-7719-4881-B6B6-C9A10BE3A187}" type="sibTrans" cxnId="{EEA98921-C7F4-46B6-BB51-FA25BD36DBA9}">
      <dgm:prSet/>
      <dgm:spPr/>
      <dgm:t>
        <a:bodyPr/>
        <a:lstStyle/>
        <a:p>
          <a:endParaRPr lang="en-US"/>
        </a:p>
      </dgm:t>
    </dgm:pt>
    <dgm:pt modelId="{2AF2933E-5B30-4324-AD4C-E189A2665FC5}">
      <dgm:prSet phldrT="[Text]"/>
      <dgm:spPr/>
      <dgm:t>
        <a:bodyPr/>
        <a:lstStyle/>
        <a:p>
          <a:r>
            <a:rPr lang="en-US" dirty="0" smtClean="0"/>
            <a:t>Clustering</a:t>
          </a:r>
          <a:endParaRPr lang="en-US" dirty="0"/>
        </a:p>
      </dgm:t>
    </dgm:pt>
    <dgm:pt modelId="{721CDF2D-9BE3-40FD-BE4D-0E1F821FFBD2}" type="parTrans" cxnId="{B9E3DC03-C6C7-434D-BFCD-020241735A31}">
      <dgm:prSet/>
      <dgm:spPr/>
      <dgm:t>
        <a:bodyPr/>
        <a:lstStyle/>
        <a:p>
          <a:endParaRPr lang="en-US"/>
        </a:p>
      </dgm:t>
    </dgm:pt>
    <dgm:pt modelId="{4FECDA09-0B37-43D7-AF50-0B0898AEA8BC}" type="sibTrans" cxnId="{B9E3DC03-C6C7-434D-BFCD-020241735A31}">
      <dgm:prSet/>
      <dgm:spPr/>
      <dgm:t>
        <a:bodyPr/>
        <a:lstStyle/>
        <a:p>
          <a:endParaRPr lang="en-US"/>
        </a:p>
      </dgm:t>
    </dgm:pt>
    <dgm:pt modelId="{45A13F33-8160-4593-B093-1B1E4615C8D4}">
      <dgm:prSet/>
      <dgm:spPr/>
      <dgm:t>
        <a:bodyPr/>
        <a:lstStyle/>
        <a:p>
          <a:r>
            <a:rPr lang="en-US" dirty="0" smtClean="0"/>
            <a:t>Reinforcement</a:t>
          </a:r>
          <a:endParaRPr lang="en-US" dirty="0"/>
        </a:p>
      </dgm:t>
    </dgm:pt>
    <dgm:pt modelId="{CA639549-5D79-4D12-8F1C-0FD4F3169DFD}" type="parTrans" cxnId="{2BBEE83B-8E31-47CB-BEAC-FF18D91AD2B3}">
      <dgm:prSet/>
      <dgm:spPr/>
      <dgm:t>
        <a:bodyPr/>
        <a:lstStyle/>
        <a:p>
          <a:endParaRPr lang="en-US"/>
        </a:p>
      </dgm:t>
    </dgm:pt>
    <dgm:pt modelId="{4F37DEAD-3839-4177-8639-703B3545A942}" type="sibTrans" cxnId="{2BBEE83B-8E31-47CB-BEAC-FF18D91AD2B3}">
      <dgm:prSet/>
      <dgm:spPr/>
      <dgm:t>
        <a:bodyPr/>
        <a:lstStyle/>
        <a:p>
          <a:endParaRPr lang="en-US"/>
        </a:p>
      </dgm:t>
    </dgm:pt>
    <dgm:pt modelId="{EE2A7358-329F-47C5-825A-94B1BED88051}" type="pres">
      <dgm:prSet presAssocID="{4E4567CF-8F32-4410-8A47-CB6FA228EC5B}" presName="hierChild1" presStyleCnt="0">
        <dgm:presLayoutVars>
          <dgm:orgChart val="1"/>
          <dgm:chPref val="1"/>
          <dgm:dir/>
          <dgm:animOne val="branch"/>
          <dgm:animLvl val="lvl"/>
          <dgm:resizeHandles/>
        </dgm:presLayoutVars>
      </dgm:prSet>
      <dgm:spPr/>
      <dgm:t>
        <a:bodyPr/>
        <a:lstStyle/>
        <a:p>
          <a:endParaRPr lang="en-US"/>
        </a:p>
      </dgm:t>
    </dgm:pt>
    <dgm:pt modelId="{505CA31E-33B7-4887-BFFE-26F417BAD3D3}" type="pres">
      <dgm:prSet presAssocID="{AE29518D-3C45-4C24-852D-2B13F49B2F6A}" presName="hierRoot1" presStyleCnt="0">
        <dgm:presLayoutVars>
          <dgm:hierBranch val="init"/>
        </dgm:presLayoutVars>
      </dgm:prSet>
      <dgm:spPr/>
    </dgm:pt>
    <dgm:pt modelId="{14E4C02B-C20A-4303-B869-6EF8E7D432CC}" type="pres">
      <dgm:prSet presAssocID="{AE29518D-3C45-4C24-852D-2B13F49B2F6A}" presName="rootComposite1" presStyleCnt="0"/>
      <dgm:spPr/>
    </dgm:pt>
    <dgm:pt modelId="{CF8449FE-C477-4458-ABE9-FD28271276CC}" type="pres">
      <dgm:prSet presAssocID="{AE29518D-3C45-4C24-852D-2B13F49B2F6A}" presName="rootText1" presStyleLbl="node0" presStyleIdx="0" presStyleCnt="1">
        <dgm:presLayoutVars>
          <dgm:chPref val="3"/>
        </dgm:presLayoutVars>
      </dgm:prSet>
      <dgm:spPr/>
      <dgm:t>
        <a:bodyPr/>
        <a:lstStyle/>
        <a:p>
          <a:endParaRPr lang="en-US"/>
        </a:p>
      </dgm:t>
    </dgm:pt>
    <dgm:pt modelId="{2FE7CB7B-899A-4D7B-9379-B7C16DC34C28}" type="pres">
      <dgm:prSet presAssocID="{AE29518D-3C45-4C24-852D-2B13F49B2F6A}" presName="rootConnector1" presStyleLbl="node1" presStyleIdx="0" presStyleCnt="0"/>
      <dgm:spPr/>
      <dgm:t>
        <a:bodyPr/>
        <a:lstStyle/>
        <a:p>
          <a:endParaRPr lang="en-US"/>
        </a:p>
      </dgm:t>
    </dgm:pt>
    <dgm:pt modelId="{228107AF-BB37-4E25-A03A-2373498B3864}" type="pres">
      <dgm:prSet presAssocID="{AE29518D-3C45-4C24-852D-2B13F49B2F6A}" presName="hierChild2" presStyleCnt="0"/>
      <dgm:spPr/>
    </dgm:pt>
    <dgm:pt modelId="{095589BF-BEA8-4390-9501-87C1E61BB987}" type="pres">
      <dgm:prSet presAssocID="{2A7597BD-F772-41F5-9D99-CAAFBFC1AB85}" presName="Name64" presStyleLbl="parChTrans1D2" presStyleIdx="0" presStyleCnt="3"/>
      <dgm:spPr/>
      <dgm:t>
        <a:bodyPr/>
        <a:lstStyle/>
        <a:p>
          <a:endParaRPr lang="en-US"/>
        </a:p>
      </dgm:t>
    </dgm:pt>
    <dgm:pt modelId="{9C8BF6B7-8E60-4CCB-A386-4A386852B661}" type="pres">
      <dgm:prSet presAssocID="{4B3D469B-DCBC-4A96-884F-D116A1186977}" presName="hierRoot2" presStyleCnt="0">
        <dgm:presLayoutVars>
          <dgm:hierBranch val="init"/>
        </dgm:presLayoutVars>
      </dgm:prSet>
      <dgm:spPr/>
    </dgm:pt>
    <dgm:pt modelId="{155B3658-41AE-4781-A1A6-03968C65C5F8}" type="pres">
      <dgm:prSet presAssocID="{4B3D469B-DCBC-4A96-884F-D116A1186977}" presName="rootComposite" presStyleCnt="0"/>
      <dgm:spPr/>
    </dgm:pt>
    <dgm:pt modelId="{E1DB00B2-36C2-478F-9948-AEC0D99C8ABF}" type="pres">
      <dgm:prSet presAssocID="{4B3D469B-DCBC-4A96-884F-D116A1186977}" presName="rootText" presStyleLbl="node2" presStyleIdx="0" presStyleCnt="3">
        <dgm:presLayoutVars>
          <dgm:chPref val="3"/>
        </dgm:presLayoutVars>
      </dgm:prSet>
      <dgm:spPr/>
      <dgm:t>
        <a:bodyPr/>
        <a:lstStyle/>
        <a:p>
          <a:endParaRPr lang="en-US"/>
        </a:p>
      </dgm:t>
    </dgm:pt>
    <dgm:pt modelId="{8AF7514E-A44D-402C-939E-8EF00DAF87B1}" type="pres">
      <dgm:prSet presAssocID="{4B3D469B-DCBC-4A96-884F-D116A1186977}" presName="rootConnector" presStyleLbl="node2" presStyleIdx="0" presStyleCnt="3"/>
      <dgm:spPr/>
      <dgm:t>
        <a:bodyPr/>
        <a:lstStyle/>
        <a:p>
          <a:endParaRPr lang="en-US"/>
        </a:p>
      </dgm:t>
    </dgm:pt>
    <dgm:pt modelId="{C039E6E1-BABA-4EFE-AEE8-CCFC606F67B3}" type="pres">
      <dgm:prSet presAssocID="{4B3D469B-DCBC-4A96-884F-D116A1186977}" presName="hierChild4" presStyleCnt="0"/>
      <dgm:spPr/>
    </dgm:pt>
    <dgm:pt modelId="{7EFFBA5C-41DA-488F-8C97-D6C988B506A2}" type="pres">
      <dgm:prSet presAssocID="{3A8BD6EE-3E54-4650-8FD3-5901D63FF18A}" presName="Name64" presStyleLbl="parChTrans1D3" presStyleIdx="0" presStyleCnt="3"/>
      <dgm:spPr/>
      <dgm:t>
        <a:bodyPr/>
        <a:lstStyle/>
        <a:p>
          <a:endParaRPr lang="en-US"/>
        </a:p>
      </dgm:t>
    </dgm:pt>
    <dgm:pt modelId="{B25F843F-8DFF-4231-B79A-0B4B3FECC181}" type="pres">
      <dgm:prSet presAssocID="{F24BA605-3FF0-4A75-9EFD-5B15A9C08E68}" presName="hierRoot2" presStyleCnt="0">
        <dgm:presLayoutVars>
          <dgm:hierBranch val="init"/>
        </dgm:presLayoutVars>
      </dgm:prSet>
      <dgm:spPr/>
    </dgm:pt>
    <dgm:pt modelId="{BF0A3390-17E2-4A7D-A97E-CA312F42F46A}" type="pres">
      <dgm:prSet presAssocID="{F24BA605-3FF0-4A75-9EFD-5B15A9C08E68}" presName="rootComposite" presStyleCnt="0"/>
      <dgm:spPr/>
    </dgm:pt>
    <dgm:pt modelId="{CB7B624E-28B4-4740-999C-4AE42B0906DC}" type="pres">
      <dgm:prSet presAssocID="{F24BA605-3FF0-4A75-9EFD-5B15A9C08E68}" presName="rootText" presStyleLbl="node3" presStyleIdx="0" presStyleCnt="3">
        <dgm:presLayoutVars>
          <dgm:chPref val="3"/>
        </dgm:presLayoutVars>
      </dgm:prSet>
      <dgm:spPr/>
      <dgm:t>
        <a:bodyPr/>
        <a:lstStyle/>
        <a:p>
          <a:endParaRPr lang="en-US"/>
        </a:p>
      </dgm:t>
    </dgm:pt>
    <dgm:pt modelId="{CBE7DB3C-B71C-4EB1-8DB5-BCFA8FCBFFEA}" type="pres">
      <dgm:prSet presAssocID="{F24BA605-3FF0-4A75-9EFD-5B15A9C08E68}" presName="rootConnector" presStyleLbl="node3" presStyleIdx="0" presStyleCnt="3"/>
      <dgm:spPr/>
      <dgm:t>
        <a:bodyPr/>
        <a:lstStyle/>
        <a:p>
          <a:endParaRPr lang="en-US"/>
        </a:p>
      </dgm:t>
    </dgm:pt>
    <dgm:pt modelId="{46A024E6-6B5E-415B-A3D9-4CB1B8DB99BD}" type="pres">
      <dgm:prSet presAssocID="{F24BA605-3FF0-4A75-9EFD-5B15A9C08E68}" presName="hierChild4" presStyleCnt="0"/>
      <dgm:spPr/>
    </dgm:pt>
    <dgm:pt modelId="{EF6D3E4E-6537-4B14-AE0B-CDE803152C2B}" type="pres">
      <dgm:prSet presAssocID="{F24BA605-3FF0-4A75-9EFD-5B15A9C08E68}" presName="hierChild5" presStyleCnt="0"/>
      <dgm:spPr/>
    </dgm:pt>
    <dgm:pt modelId="{887CF473-5F70-44CE-970C-EBAF768FBEE5}" type="pres">
      <dgm:prSet presAssocID="{26D21FF9-0B36-42AF-80CE-95FA09B5A325}" presName="Name64" presStyleLbl="parChTrans1D3" presStyleIdx="1" presStyleCnt="3"/>
      <dgm:spPr/>
      <dgm:t>
        <a:bodyPr/>
        <a:lstStyle/>
        <a:p>
          <a:endParaRPr lang="en-US"/>
        </a:p>
      </dgm:t>
    </dgm:pt>
    <dgm:pt modelId="{114F5B66-C223-41D5-8584-BE775EB16BFA}" type="pres">
      <dgm:prSet presAssocID="{24AC6425-6A11-4B0C-9C53-A8BC24054221}" presName="hierRoot2" presStyleCnt="0">
        <dgm:presLayoutVars>
          <dgm:hierBranch val="init"/>
        </dgm:presLayoutVars>
      </dgm:prSet>
      <dgm:spPr/>
    </dgm:pt>
    <dgm:pt modelId="{BEF2F80C-2DFD-4693-BB54-7E33EE8C3413}" type="pres">
      <dgm:prSet presAssocID="{24AC6425-6A11-4B0C-9C53-A8BC24054221}" presName="rootComposite" presStyleCnt="0"/>
      <dgm:spPr/>
    </dgm:pt>
    <dgm:pt modelId="{8F454685-1FE5-4917-89EF-71FD6488B99D}" type="pres">
      <dgm:prSet presAssocID="{24AC6425-6A11-4B0C-9C53-A8BC24054221}" presName="rootText" presStyleLbl="node3" presStyleIdx="1" presStyleCnt="3">
        <dgm:presLayoutVars>
          <dgm:chPref val="3"/>
        </dgm:presLayoutVars>
      </dgm:prSet>
      <dgm:spPr/>
      <dgm:t>
        <a:bodyPr/>
        <a:lstStyle/>
        <a:p>
          <a:endParaRPr lang="en-US"/>
        </a:p>
      </dgm:t>
    </dgm:pt>
    <dgm:pt modelId="{75E1021D-9244-48F2-BC9D-CEB2904EA993}" type="pres">
      <dgm:prSet presAssocID="{24AC6425-6A11-4B0C-9C53-A8BC24054221}" presName="rootConnector" presStyleLbl="node3" presStyleIdx="1" presStyleCnt="3"/>
      <dgm:spPr/>
      <dgm:t>
        <a:bodyPr/>
        <a:lstStyle/>
        <a:p>
          <a:endParaRPr lang="en-US"/>
        </a:p>
      </dgm:t>
    </dgm:pt>
    <dgm:pt modelId="{CFD63A5E-CA12-4812-AB98-74E364CD6644}" type="pres">
      <dgm:prSet presAssocID="{24AC6425-6A11-4B0C-9C53-A8BC24054221}" presName="hierChild4" presStyleCnt="0"/>
      <dgm:spPr/>
    </dgm:pt>
    <dgm:pt modelId="{F673C7DB-70EC-4930-836E-69DB1449DFC8}" type="pres">
      <dgm:prSet presAssocID="{24AC6425-6A11-4B0C-9C53-A8BC24054221}" presName="hierChild5" presStyleCnt="0"/>
      <dgm:spPr/>
    </dgm:pt>
    <dgm:pt modelId="{0E0E9E97-A88D-4CD6-8AE2-0DADB3A083A2}" type="pres">
      <dgm:prSet presAssocID="{4B3D469B-DCBC-4A96-884F-D116A1186977}" presName="hierChild5" presStyleCnt="0"/>
      <dgm:spPr/>
    </dgm:pt>
    <dgm:pt modelId="{36F690B4-3D63-4A81-BA46-632B7C01EBBC}" type="pres">
      <dgm:prSet presAssocID="{32C0041B-7512-4419-A460-B453A31F06FC}" presName="Name64" presStyleLbl="parChTrans1D2" presStyleIdx="1" presStyleCnt="3"/>
      <dgm:spPr/>
      <dgm:t>
        <a:bodyPr/>
        <a:lstStyle/>
        <a:p>
          <a:endParaRPr lang="en-US"/>
        </a:p>
      </dgm:t>
    </dgm:pt>
    <dgm:pt modelId="{CCF725E6-93B0-4DC5-BD6F-4C87A6B629A2}" type="pres">
      <dgm:prSet presAssocID="{D4C0EC2C-A9A8-48B7-A0B5-714DE497BDCE}" presName="hierRoot2" presStyleCnt="0">
        <dgm:presLayoutVars>
          <dgm:hierBranch val="init"/>
        </dgm:presLayoutVars>
      </dgm:prSet>
      <dgm:spPr/>
    </dgm:pt>
    <dgm:pt modelId="{82946CC3-19AE-44AA-9DDE-539331C886CC}" type="pres">
      <dgm:prSet presAssocID="{D4C0EC2C-A9A8-48B7-A0B5-714DE497BDCE}" presName="rootComposite" presStyleCnt="0"/>
      <dgm:spPr/>
    </dgm:pt>
    <dgm:pt modelId="{E2175C18-9FF7-4987-B258-0D4A07EAC0EB}" type="pres">
      <dgm:prSet presAssocID="{D4C0EC2C-A9A8-48B7-A0B5-714DE497BDCE}" presName="rootText" presStyleLbl="node2" presStyleIdx="1" presStyleCnt="3">
        <dgm:presLayoutVars>
          <dgm:chPref val="3"/>
        </dgm:presLayoutVars>
      </dgm:prSet>
      <dgm:spPr/>
      <dgm:t>
        <a:bodyPr/>
        <a:lstStyle/>
        <a:p>
          <a:endParaRPr lang="en-US"/>
        </a:p>
      </dgm:t>
    </dgm:pt>
    <dgm:pt modelId="{E5CA0FC3-B266-4472-9C75-9A445121478F}" type="pres">
      <dgm:prSet presAssocID="{D4C0EC2C-A9A8-48B7-A0B5-714DE497BDCE}" presName="rootConnector" presStyleLbl="node2" presStyleIdx="1" presStyleCnt="3"/>
      <dgm:spPr/>
      <dgm:t>
        <a:bodyPr/>
        <a:lstStyle/>
        <a:p>
          <a:endParaRPr lang="en-US"/>
        </a:p>
      </dgm:t>
    </dgm:pt>
    <dgm:pt modelId="{CF4188DE-2CDC-44AE-9308-467502C5FDA6}" type="pres">
      <dgm:prSet presAssocID="{D4C0EC2C-A9A8-48B7-A0B5-714DE497BDCE}" presName="hierChild4" presStyleCnt="0"/>
      <dgm:spPr/>
    </dgm:pt>
    <dgm:pt modelId="{85FA247B-C676-42DD-B07E-64AC34A213C3}" type="pres">
      <dgm:prSet presAssocID="{721CDF2D-9BE3-40FD-BE4D-0E1F821FFBD2}" presName="Name64" presStyleLbl="parChTrans1D3" presStyleIdx="2" presStyleCnt="3"/>
      <dgm:spPr/>
      <dgm:t>
        <a:bodyPr/>
        <a:lstStyle/>
        <a:p>
          <a:endParaRPr lang="en-US"/>
        </a:p>
      </dgm:t>
    </dgm:pt>
    <dgm:pt modelId="{F19863F1-3371-4782-9390-811C02EF18A0}" type="pres">
      <dgm:prSet presAssocID="{2AF2933E-5B30-4324-AD4C-E189A2665FC5}" presName="hierRoot2" presStyleCnt="0">
        <dgm:presLayoutVars>
          <dgm:hierBranch val="init"/>
        </dgm:presLayoutVars>
      </dgm:prSet>
      <dgm:spPr/>
    </dgm:pt>
    <dgm:pt modelId="{0E761DA8-273D-40E1-88AF-59CB22519703}" type="pres">
      <dgm:prSet presAssocID="{2AF2933E-5B30-4324-AD4C-E189A2665FC5}" presName="rootComposite" presStyleCnt="0"/>
      <dgm:spPr/>
    </dgm:pt>
    <dgm:pt modelId="{9E6EB93E-AB8C-4F49-8E7A-A5F26D9EF047}" type="pres">
      <dgm:prSet presAssocID="{2AF2933E-5B30-4324-AD4C-E189A2665FC5}" presName="rootText" presStyleLbl="node3" presStyleIdx="2" presStyleCnt="3">
        <dgm:presLayoutVars>
          <dgm:chPref val="3"/>
        </dgm:presLayoutVars>
      </dgm:prSet>
      <dgm:spPr/>
      <dgm:t>
        <a:bodyPr/>
        <a:lstStyle/>
        <a:p>
          <a:endParaRPr lang="en-US"/>
        </a:p>
      </dgm:t>
    </dgm:pt>
    <dgm:pt modelId="{58F72EDA-C82D-42EC-B8B2-2569F39CB8D9}" type="pres">
      <dgm:prSet presAssocID="{2AF2933E-5B30-4324-AD4C-E189A2665FC5}" presName="rootConnector" presStyleLbl="node3" presStyleIdx="2" presStyleCnt="3"/>
      <dgm:spPr/>
      <dgm:t>
        <a:bodyPr/>
        <a:lstStyle/>
        <a:p>
          <a:endParaRPr lang="en-US"/>
        </a:p>
      </dgm:t>
    </dgm:pt>
    <dgm:pt modelId="{CFEA9B8E-26F7-46C9-806E-D99788CF3D8E}" type="pres">
      <dgm:prSet presAssocID="{2AF2933E-5B30-4324-AD4C-E189A2665FC5}" presName="hierChild4" presStyleCnt="0"/>
      <dgm:spPr/>
    </dgm:pt>
    <dgm:pt modelId="{DB1747B7-5A5A-48B0-A1B8-1A181C3DEC5E}" type="pres">
      <dgm:prSet presAssocID="{2AF2933E-5B30-4324-AD4C-E189A2665FC5}" presName="hierChild5" presStyleCnt="0"/>
      <dgm:spPr/>
    </dgm:pt>
    <dgm:pt modelId="{9059DF1E-BA5F-4602-9A5C-D323500BB216}" type="pres">
      <dgm:prSet presAssocID="{D4C0EC2C-A9A8-48B7-A0B5-714DE497BDCE}" presName="hierChild5" presStyleCnt="0"/>
      <dgm:spPr/>
    </dgm:pt>
    <dgm:pt modelId="{E27A2262-1CBD-4A83-9E9B-26C7E235860C}" type="pres">
      <dgm:prSet presAssocID="{CA639549-5D79-4D12-8F1C-0FD4F3169DFD}" presName="Name64" presStyleLbl="parChTrans1D2" presStyleIdx="2" presStyleCnt="3"/>
      <dgm:spPr/>
      <dgm:t>
        <a:bodyPr/>
        <a:lstStyle/>
        <a:p>
          <a:endParaRPr lang="en-US"/>
        </a:p>
      </dgm:t>
    </dgm:pt>
    <dgm:pt modelId="{AA3148E8-0C7A-4E7F-91C6-E0F9CAA45D12}" type="pres">
      <dgm:prSet presAssocID="{45A13F33-8160-4593-B093-1B1E4615C8D4}" presName="hierRoot2" presStyleCnt="0">
        <dgm:presLayoutVars>
          <dgm:hierBranch val="init"/>
        </dgm:presLayoutVars>
      </dgm:prSet>
      <dgm:spPr/>
    </dgm:pt>
    <dgm:pt modelId="{7A0955CB-C230-4DBB-B93C-D0AA66045F4D}" type="pres">
      <dgm:prSet presAssocID="{45A13F33-8160-4593-B093-1B1E4615C8D4}" presName="rootComposite" presStyleCnt="0"/>
      <dgm:spPr/>
    </dgm:pt>
    <dgm:pt modelId="{89B3966D-0835-4F06-A40F-42BC43DDE4D3}" type="pres">
      <dgm:prSet presAssocID="{45A13F33-8160-4593-B093-1B1E4615C8D4}" presName="rootText" presStyleLbl="node2" presStyleIdx="2" presStyleCnt="3">
        <dgm:presLayoutVars>
          <dgm:chPref val="3"/>
        </dgm:presLayoutVars>
      </dgm:prSet>
      <dgm:spPr/>
      <dgm:t>
        <a:bodyPr/>
        <a:lstStyle/>
        <a:p>
          <a:endParaRPr lang="en-US"/>
        </a:p>
      </dgm:t>
    </dgm:pt>
    <dgm:pt modelId="{BA7E90D3-65CB-4AFA-B441-215E97A2589D}" type="pres">
      <dgm:prSet presAssocID="{45A13F33-8160-4593-B093-1B1E4615C8D4}" presName="rootConnector" presStyleLbl="node2" presStyleIdx="2" presStyleCnt="3"/>
      <dgm:spPr/>
      <dgm:t>
        <a:bodyPr/>
        <a:lstStyle/>
        <a:p>
          <a:endParaRPr lang="en-US"/>
        </a:p>
      </dgm:t>
    </dgm:pt>
    <dgm:pt modelId="{58DA9C03-8E03-4BF3-8AF2-F68F1CDD15EC}" type="pres">
      <dgm:prSet presAssocID="{45A13F33-8160-4593-B093-1B1E4615C8D4}" presName="hierChild4" presStyleCnt="0"/>
      <dgm:spPr/>
    </dgm:pt>
    <dgm:pt modelId="{19031787-1E37-4BC6-A5F1-02C9B3794427}" type="pres">
      <dgm:prSet presAssocID="{45A13F33-8160-4593-B093-1B1E4615C8D4}" presName="hierChild5" presStyleCnt="0"/>
      <dgm:spPr/>
    </dgm:pt>
    <dgm:pt modelId="{FE9837DD-CC0F-4E00-8823-BE126A5E17EE}" type="pres">
      <dgm:prSet presAssocID="{AE29518D-3C45-4C24-852D-2B13F49B2F6A}" presName="hierChild3" presStyleCnt="0"/>
      <dgm:spPr/>
    </dgm:pt>
  </dgm:ptLst>
  <dgm:cxnLst>
    <dgm:cxn modelId="{31CFF5DF-7717-49DC-80D5-891F97972905}" type="presOf" srcId="{26D21FF9-0B36-42AF-80CE-95FA09B5A325}" destId="{887CF473-5F70-44CE-970C-EBAF768FBEE5}" srcOrd="0" destOrd="0" presId="urn:microsoft.com/office/officeart/2009/3/layout/HorizontalOrganizationChart"/>
    <dgm:cxn modelId="{ABA83018-0E80-4765-954F-FFFF3BED40DB}" type="presOf" srcId="{AE29518D-3C45-4C24-852D-2B13F49B2F6A}" destId="{2FE7CB7B-899A-4D7B-9379-B7C16DC34C28}" srcOrd="1" destOrd="0" presId="urn:microsoft.com/office/officeart/2009/3/layout/HorizontalOrganizationChart"/>
    <dgm:cxn modelId="{09BD906A-BA71-42C8-A4F6-5D4BB3F08689}" type="presOf" srcId="{CA639549-5D79-4D12-8F1C-0FD4F3169DFD}" destId="{E27A2262-1CBD-4A83-9E9B-26C7E235860C}" srcOrd="0" destOrd="0" presId="urn:microsoft.com/office/officeart/2009/3/layout/HorizontalOrganizationChart"/>
    <dgm:cxn modelId="{EEA98921-C7F4-46B6-BB51-FA25BD36DBA9}" srcId="{AE29518D-3C45-4C24-852D-2B13F49B2F6A}" destId="{D4C0EC2C-A9A8-48B7-A0B5-714DE497BDCE}" srcOrd="1" destOrd="0" parTransId="{32C0041B-7512-4419-A460-B453A31F06FC}" sibTransId="{C3AB0864-7719-4881-B6B6-C9A10BE3A187}"/>
    <dgm:cxn modelId="{4D967D33-4F53-430B-8195-338D8D88683A}" srcId="{4B3D469B-DCBC-4A96-884F-D116A1186977}" destId="{F24BA605-3FF0-4A75-9EFD-5B15A9C08E68}" srcOrd="0" destOrd="0" parTransId="{3A8BD6EE-3E54-4650-8FD3-5901D63FF18A}" sibTransId="{A447581C-C5E1-4E92-A2DA-4177B9A5EB51}"/>
    <dgm:cxn modelId="{BAA9D4F5-494F-4007-B792-77003A39C3F0}" type="presOf" srcId="{2A7597BD-F772-41F5-9D99-CAAFBFC1AB85}" destId="{095589BF-BEA8-4390-9501-87C1E61BB987}" srcOrd="0" destOrd="0" presId="urn:microsoft.com/office/officeart/2009/3/layout/HorizontalOrganizationChart"/>
    <dgm:cxn modelId="{E3A1F73F-439A-40DC-AF33-4221331446F4}" type="presOf" srcId="{2AF2933E-5B30-4324-AD4C-E189A2665FC5}" destId="{9E6EB93E-AB8C-4F49-8E7A-A5F26D9EF047}" srcOrd="0" destOrd="0" presId="urn:microsoft.com/office/officeart/2009/3/layout/HorizontalOrganizationChart"/>
    <dgm:cxn modelId="{B3EFD7E0-038C-4E15-8FAB-2B3CD69F4858}" type="presOf" srcId="{45A13F33-8160-4593-B093-1B1E4615C8D4}" destId="{BA7E90D3-65CB-4AFA-B441-215E97A2589D}" srcOrd="1" destOrd="0" presId="urn:microsoft.com/office/officeart/2009/3/layout/HorizontalOrganizationChart"/>
    <dgm:cxn modelId="{23DDDC7D-6B08-4776-BDAD-F105B7FE38EE}" type="presOf" srcId="{4B3D469B-DCBC-4A96-884F-D116A1186977}" destId="{8AF7514E-A44D-402C-939E-8EF00DAF87B1}" srcOrd="1" destOrd="0" presId="urn:microsoft.com/office/officeart/2009/3/layout/HorizontalOrganizationChart"/>
    <dgm:cxn modelId="{F376191D-89E9-448F-9E07-84DCE59D50C6}" type="presOf" srcId="{721CDF2D-9BE3-40FD-BE4D-0E1F821FFBD2}" destId="{85FA247B-C676-42DD-B07E-64AC34A213C3}" srcOrd="0" destOrd="0" presId="urn:microsoft.com/office/officeart/2009/3/layout/HorizontalOrganizationChart"/>
    <dgm:cxn modelId="{0885423C-AF1B-4817-9E58-925A95CBF9F9}" type="presOf" srcId="{3A8BD6EE-3E54-4650-8FD3-5901D63FF18A}" destId="{7EFFBA5C-41DA-488F-8C97-D6C988B506A2}" srcOrd="0" destOrd="0" presId="urn:microsoft.com/office/officeart/2009/3/layout/HorizontalOrganizationChart"/>
    <dgm:cxn modelId="{F2C2AA67-0E2A-48CA-975D-7861619653EF}" type="presOf" srcId="{AE29518D-3C45-4C24-852D-2B13F49B2F6A}" destId="{CF8449FE-C477-4458-ABE9-FD28271276CC}" srcOrd="0" destOrd="0" presId="urn:microsoft.com/office/officeart/2009/3/layout/HorizontalOrganizationChart"/>
    <dgm:cxn modelId="{B2EB25AE-14CF-41BB-9C4B-4FE02E0518D2}" srcId="{4E4567CF-8F32-4410-8A47-CB6FA228EC5B}" destId="{AE29518D-3C45-4C24-852D-2B13F49B2F6A}" srcOrd="0" destOrd="0" parTransId="{A690E8C1-7D38-4B80-8654-FFB2A568511E}" sibTransId="{22925B49-6EC5-426E-8C41-A0B184B2AC68}"/>
    <dgm:cxn modelId="{5EEBB0AC-0A3B-4D27-BE45-7536183EA629}" type="presOf" srcId="{D4C0EC2C-A9A8-48B7-A0B5-714DE497BDCE}" destId="{E2175C18-9FF7-4987-B258-0D4A07EAC0EB}" srcOrd="0" destOrd="0" presId="urn:microsoft.com/office/officeart/2009/3/layout/HorizontalOrganizationChart"/>
    <dgm:cxn modelId="{398CE5EC-1365-42DC-AEED-5D30659FD4ED}" type="presOf" srcId="{F24BA605-3FF0-4A75-9EFD-5B15A9C08E68}" destId="{CBE7DB3C-B71C-4EB1-8DB5-BCFA8FCBFFEA}" srcOrd="1" destOrd="0" presId="urn:microsoft.com/office/officeart/2009/3/layout/HorizontalOrganizationChart"/>
    <dgm:cxn modelId="{080D8FC7-E9D2-4D14-BD5E-63422AD46EDC}" type="presOf" srcId="{F24BA605-3FF0-4A75-9EFD-5B15A9C08E68}" destId="{CB7B624E-28B4-4740-999C-4AE42B0906DC}" srcOrd="0" destOrd="0" presId="urn:microsoft.com/office/officeart/2009/3/layout/HorizontalOrganizationChart"/>
    <dgm:cxn modelId="{0367CC1C-4671-42B5-B229-894F4CDF4866}" type="presOf" srcId="{24AC6425-6A11-4B0C-9C53-A8BC24054221}" destId="{8F454685-1FE5-4917-89EF-71FD6488B99D}" srcOrd="0" destOrd="0" presId="urn:microsoft.com/office/officeart/2009/3/layout/HorizontalOrganizationChart"/>
    <dgm:cxn modelId="{2BBEE83B-8E31-47CB-BEAC-FF18D91AD2B3}" srcId="{AE29518D-3C45-4C24-852D-2B13F49B2F6A}" destId="{45A13F33-8160-4593-B093-1B1E4615C8D4}" srcOrd="2" destOrd="0" parTransId="{CA639549-5D79-4D12-8F1C-0FD4F3169DFD}" sibTransId="{4F37DEAD-3839-4177-8639-703B3545A942}"/>
    <dgm:cxn modelId="{C0C06B96-3142-4824-B73F-627C4C39A255}" srcId="{4B3D469B-DCBC-4A96-884F-D116A1186977}" destId="{24AC6425-6A11-4B0C-9C53-A8BC24054221}" srcOrd="1" destOrd="0" parTransId="{26D21FF9-0B36-42AF-80CE-95FA09B5A325}" sibTransId="{D70E8A5B-DE1F-4F25-A9B9-AD42D745D7A8}"/>
    <dgm:cxn modelId="{77D34EA9-6F76-448E-911A-E24BE2B7074A}" type="presOf" srcId="{4B3D469B-DCBC-4A96-884F-D116A1186977}" destId="{E1DB00B2-36C2-478F-9948-AEC0D99C8ABF}" srcOrd="0" destOrd="0" presId="urn:microsoft.com/office/officeart/2009/3/layout/HorizontalOrganizationChart"/>
    <dgm:cxn modelId="{5D1E05CE-54E9-4EF4-9B1F-9423612DAB10}" type="presOf" srcId="{32C0041B-7512-4419-A460-B453A31F06FC}" destId="{36F690B4-3D63-4A81-BA46-632B7C01EBBC}" srcOrd="0" destOrd="0" presId="urn:microsoft.com/office/officeart/2009/3/layout/HorizontalOrganizationChart"/>
    <dgm:cxn modelId="{7925862A-0957-4EBF-B6FD-689495FC0945}" type="presOf" srcId="{D4C0EC2C-A9A8-48B7-A0B5-714DE497BDCE}" destId="{E5CA0FC3-B266-4472-9C75-9A445121478F}" srcOrd="1" destOrd="0" presId="urn:microsoft.com/office/officeart/2009/3/layout/HorizontalOrganizationChart"/>
    <dgm:cxn modelId="{98913E2E-981A-4E61-9636-38615829DCB7}" type="presOf" srcId="{4E4567CF-8F32-4410-8A47-CB6FA228EC5B}" destId="{EE2A7358-329F-47C5-825A-94B1BED88051}" srcOrd="0" destOrd="0" presId="urn:microsoft.com/office/officeart/2009/3/layout/HorizontalOrganizationChart"/>
    <dgm:cxn modelId="{B9E3DC03-C6C7-434D-BFCD-020241735A31}" srcId="{D4C0EC2C-A9A8-48B7-A0B5-714DE497BDCE}" destId="{2AF2933E-5B30-4324-AD4C-E189A2665FC5}" srcOrd="0" destOrd="0" parTransId="{721CDF2D-9BE3-40FD-BE4D-0E1F821FFBD2}" sibTransId="{4FECDA09-0B37-43D7-AF50-0B0898AEA8BC}"/>
    <dgm:cxn modelId="{D3557A57-3C4B-4ED3-B3F5-2EBDAF591C1B}" type="presOf" srcId="{45A13F33-8160-4593-B093-1B1E4615C8D4}" destId="{89B3966D-0835-4F06-A40F-42BC43DDE4D3}" srcOrd="0" destOrd="0" presId="urn:microsoft.com/office/officeart/2009/3/layout/HorizontalOrganizationChart"/>
    <dgm:cxn modelId="{5A4041E7-9C07-495E-ACC9-FC0A558F9196}" srcId="{AE29518D-3C45-4C24-852D-2B13F49B2F6A}" destId="{4B3D469B-DCBC-4A96-884F-D116A1186977}" srcOrd="0" destOrd="0" parTransId="{2A7597BD-F772-41F5-9D99-CAAFBFC1AB85}" sibTransId="{465530B8-62FB-4D1D-B424-81F5F9264DF3}"/>
    <dgm:cxn modelId="{834B3ABA-6E5C-4C0F-9BA7-46CDC4623CB3}" type="presOf" srcId="{24AC6425-6A11-4B0C-9C53-A8BC24054221}" destId="{75E1021D-9244-48F2-BC9D-CEB2904EA993}" srcOrd="1" destOrd="0" presId="urn:microsoft.com/office/officeart/2009/3/layout/HorizontalOrganizationChart"/>
    <dgm:cxn modelId="{8C3AF0C7-6728-4100-A41A-90B1F1DCDA65}" type="presOf" srcId="{2AF2933E-5B30-4324-AD4C-E189A2665FC5}" destId="{58F72EDA-C82D-42EC-B8B2-2569F39CB8D9}" srcOrd="1" destOrd="0" presId="urn:microsoft.com/office/officeart/2009/3/layout/HorizontalOrganizationChart"/>
    <dgm:cxn modelId="{332AEA9B-DA6C-4CE3-A898-D3138FFC258C}" type="presParOf" srcId="{EE2A7358-329F-47C5-825A-94B1BED88051}" destId="{505CA31E-33B7-4887-BFFE-26F417BAD3D3}" srcOrd="0" destOrd="0" presId="urn:microsoft.com/office/officeart/2009/3/layout/HorizontalOrganizationChart"/>
    <dgm:cxn modelId="{E64557FD-B236-4008-8FA4-12845F5502CE}" type="presParOf" srcId="{505CA31E-33B7-4887-BFFE-26F417BAD3D3}" destId="{14E4C02B-C20A-4303-B869-6EF8E7D432CC}" srcOrd="0" destOrd="0" presId="urn:microsoft.com/office/officeart/2009/3/layout/HorizontalOrganizationChart"/>
    <dgm:cxn modelId="{87A6DA5B-EAA7-405D-8360-5B1CEC58CA45}" type="presParOf" srcId="{14E4C02B-C20A-4303-B869-6EF8E7D432CC}" destId="{CF8449FE-C477-4458-ABE9-FD28271276CC}" srcOrd="0" destOrd="0" presId="urn:microsoft.com/office/officeart/2009/3/layout/HorizontalOrganizationChart"/>
    <dgm:cxn modelId="{979B158C-965B-478F-A44E-E4A351CE32F5}" type="presParOf" srcId="{14E4C02B-C20A-4303-B869-6EF8E7D432CC}" destId="{2FE7CB7B-899A-4D7B-9379-B7C16DC34C28}" srcOrd="1" destOrd="0" presId="urn:microsoft.com/office/officeart/2009/3/layout/HorizontalOrganizationChart"/>
    <dgm:cxn modelId="{E8DA3CC7-6E0D-4340-8AED-A8EAD2610A10}" type="presParOf" srcId="{505CA31E-33B7-4887-BFFE-26F417BAD3D3}" destId="{228107AF-BB37-4E25-A03A-2373498B3864}" srcOrd="1" destOrd="0" presId="urn:microsoft.com/office/officeart/2009/3/layout/HorizontalOrganizationChart"/>
    <dgm:cxn modelId="{3DF37F08-985A-4B4D-8FEB-9777B982E683}" type="presParOf" srcId="{228107AF-BB37-4E25-A03A-2373498B3864}" destId="{095589BF-BEA8-4390-9501-87C1E61BB987}" srcOrd="0" destOrd="0" presId="urn:microsoft.com/office/officeart/2009/3/layout/HorizontalOrganizationChart"/>
    <dgm:cxn modelId="{89AE3CEA-9432-45D3-BE72-4DCDB05C2C70}" type="presParOf" srcId="{228107AF-BB37-4E25-A03A-2373498B3864}" destId="{9C8BF6B7-8E60-4CCB-A386-4A386852B661}" srcOrd="1" destOrd="0" presId="urn:microsoft.com/office/officeart/2009/3/layout/HorizontalOrganizationChart"/>
    <dgm:cxn modelId="{B225EB78-FA29-4E1B-9579-5691DFDD52CE}" type="presParOf" srcId="{9C8BF6B7-8E60-4CCB-A386-4A386852B661}" destId="{155B3658-41AE-4781-A1A6-03968C65C5F8}" srcOrd="0" destOrd="0" presId="urn:microsoft.com/office/officeart/2009/3/layout/HorizontalOrganizationChart"/>
    <dgm:cxn modelId="{6969DF36-6282-4352-B6F2-7C61B2E8B8D8}" type="presParOf" srcId="{155B3658-41AE-4781-A1A6-03968C65C5F8}" destId="{E1DB00B2-36C2-478F-9948-AEC0D99C8ABF}" srcOrd="0" destOrd="0" presId="urn:microsoft.com/office/officeart/2009/3/layout/HorizontalOrganizationChart"/>
    <dgm:cxn modelId="{7B65F74F-FE4D-4CD3-824B-B4C9B7885266}" type="presParOf" srcId="{155B3658-41AE-4781-A1A6-03968C65C5F8}" destId="{8AF7514E-A44D-402C-939E-8EF00DAF87B1}" srcOrd="1" destOrd="0" presId="urn:microsoft.com/office/officeart/2009/3/layout/HorizontalOrganizationChart"/>
    <dgm:cxn modelId="{F85240B3-E334-4E25-8853-58E61D3B6DF2}" type="presParOf" srcId="{9C8BF6B7-8E60-4CCB-A386-4A386852B661}" destId="{C039E6E1-BABA-4EFE-AEE8-CCFC606F67B3}" srcOrd="1" destOrd="0" presId="urn:microsoft.com/office/officeart/2009/3/layout/HorizontalOrganizationChart"/>
    <dgm:cxn modelId="{660D0C11-D2AE-4946-81D5-320B8FF92E86}" type="presParOf" srcId="{C039E6E1-BABA-4EFE-AEE8-CCFC606F67B3}" destId="{7EFFBA5C-41DA-488F-8C97-D6C988B506A2}" srcOrd="0" destOrd="0" presId="urn:microsoft.com/office/officeart/2009/3/layout/HorizontalOrganizationChart"/>
    <dgm:cxn modelId="{3F8072B4-4490-401D-BA2E-2C7896102A1F}" type="presParOf" srcId="{C039E6E1-BABA-4EFE-AEE8-CCFC606F67B3}" destId="{B25F843F-8DFF-4231-B79A-0B4B3FECC181}" srcOrd="1" destOrd="0" presId="urn:microsoft.com/office/officeart/2009/3/layout/HorizontalOrganizationChart"/>
    <dgm:cxn modelId="{00910355-607A-434E-9D04-8B830038049F}" type="presParOf" srcId="{B25F843F-8DFF-4231-B79A-0B4B3FECC181}" destId="{BF0A3390-17E2-4A7D-A97E-CA312F42F46A}" srcOrd="0" destOrd="0" presId="urn:microsoft.com/office/officeart/2009/3/layout/HorizontalOrganizationChart"/>
    <dgm:cxn modelId="{384E3D35-47F4-4094-AC0E-53E83B3CDBD0}" type="presParOf" srcId="{BF0A3390-17E2-4A7D-A97E-CA312F42F46A}" destId="{CB7B624E-28B4-4740-999C-4AE42B0906DC}" srcOrd="0" destOrd="0" presId="urn:microsoft.com/office/officeart/2009/3/layout/HorizontalOrganizationChart"/>
    <dgm:cxn modelId="{0FD9FF92-9D65-4DF6-B222-77AEF24B1D58}" type="presParOf" srcId="{BF0A3390-17E2-4A7D-A97E-CA312F42F46A}" destId="{CBE7DB3C-B71C-4EB1-8DB5-BCFA8FCBFFEA}" srcOrd="1" destOrd="0" presId="urn:microsoft.com/office/officeart/2009/3/layout/HorizontalOrganizationChart"/>
    <dgm:cxn modelId="{72DED890-AE7D-43D0-8398-3EBBF0A1905C}" type="presParOf" srcId="{B25F843F-8DFF-4231-B79A-0B4B3FECC181}" destId="{46A024E6-6B5E-415B-A3D9-4CB1B8DB99BD}" srcOrd="1" destOrd="0" presId="urn:microsoft.com/office/officeart/2009/3/layout/HorizontalOrganizationChart"/>
    <dgm:cxn modelId="{6826CA4D-D467-4CD3-872B-CDCF355ECD51}" type="presParOf" srcId="{B25F843F-8DFF-4231-B79A-0B4B3FECC181}" destId="{EF6D3E4E-6537-4B14-AE0B-CDE803152C2B}" srcOrd="2" destOrd="0" presId="urn:microsoft.com/office/officeart/2009/3/layout/HorizontalOrganizationChart"/>
    <dgm:cxn modelId="{7CDED69B-33A0-407F-BF1E-46A30184C092}" type="presParOf" srcId="{C039E6E1-BABA-4EFE-AEE8-CCFC606F67B3}" destId="{887CF473-5F70-44CE-970C-EBAF768FBEE5}" srcOrd="2" destOrd="0" presId="urn:microsoft.com/office/officeart/2009/3/layout/HorizontalOrganizationChart"/>
    <dgm:cxn modelId="{AD564719-F715-4C00-8D2C-612B57ADAAC9}" type="presParOf" srcId="{C039E6E1-BABA-4EFE-AEE8-CCFC606F67B3}" destId="{114F5B66-C223-41D5-8584-BE775EB16BFA}" srcOrd="3" destOrd="0" presId="urn:microsoft.com/office/officeart/2009/3/layout/HorizontalOrganizationChart"/>
    <dgm:cxn modelId="{6D0DC957-08DF-4E4E-9CC4-404B7790105A}" type="presParOf" srcId="{114F5B66-C223-41D5-8584-BE775EB16BFA}" destId="{BEF2F80C-2DFD-4693-BB54-7E33EE8C3413}" srcOrd="0" destOrd="0" presId="urn:microsoft.com/office/officeart/2009/3/layout/HorizontalOrganizationChart"/>
    <dgm:cxn modelId="{8313C73A-4DAA-4DFC-AABF-75CDD4ADE4F9}" type="presParOf" srcId="{BEF2F80C-2DFD-4693-BB54-7E33EE8C3413}" destId="{8F454685-1FE5-4917-89EF-71FD6488B99D}" srcOrd="0" destOrd="0" presId="urn:microsoft.com/office/officeart/2009/3/layout/HorizontalOrganizationChart"/>
    <dgm:cxn modelId="{1523D913-5D66-4F18-932A-54A35A3B6092}" type="presParOf" srcId="{BEF2F80C-2DFD-4693-BB54-7E33EE8C3413}" destId="{75E1021D-9244-48F2-BC9D-CEB2904EA993}" srcOrd="1" destOrd="0" presId="urn:microsoft.com/office/officeart/2009/3/layout/HorizontalOrganizationChart"/>
    <dgm:cxn modelId="{7E9F80FD-D5D1-45FF-B7E5-E5938C0ED9B8}" type="presParOf" srcId="{114F5B66-C223-41D5-8584-BE775EB16BFA}" destId="{CFD63A5E-CA12-4812-AB98-74E364CD6644}" srcOrd="1" destOrd="0" presId="urn:microsoft.com/office/officeart/2009/3/layout/HorizontalOrganizationChart"/>
    <dgm:cxn modelId="{1DC1F052-FDCC-49F6-80AE-808BBFCD2A05}" type="presParOf" srcId="{114F5B66-C223-41D5-8584-BE775EB16BFA}" destId="{F673C7DB-70EC-4930-836E-69DB1449DFC8}" srcOrd="2" destOrd="0" presId="urn:microsoft.com/office/officeart/2009/3/layout/HorizontalOrganizationChart"/>
    <dgm:cxn modelId="{7672A51C-1ED0-4906-9263-38466F7792AB}" type="presParOf" srcId="{9C8BF6B7-8E60-4CCB-A386-4A386852B661}" destId="{0E0E9E97-A88D-4CD6-8AE2-0DADB3A083A2}" srcOrd="2" destOrd="0" presId="urn:microsoft.com/office/officeart/2009/3/layout/HorizontalOrganizationChart"/>
    <dgm:cxn modelId="{A059251F-2745-400A-98A5-0B4854AD05D5}" type="presParOf" srcId="{228107AF-BB37-4E25-A03A-2373498B3864}" destId="{36F690B4-3D63-4A81-BA46-632B7C01EBBC}" srcOrd="2" destOrd="0" presId="urn:microsoft.com/office/officeart/2009/3/layout/HorizontalOrganizationChart"/>
    <dgm:cxn modelId="{89A721DC-EA9A-49E5-8666-103640629401}" type="presParOf" srcId="{228107AF-BB37-4E25-A03A-2373498B3864}" destId="{CCF725E6-93B0-4DC5-BD6F-4C87A6B629A2}" srcOrd="3" destOrd="0" presId="urn:microsoft.com/office/officeart/2009/3/layout/HorizontalOrganizationChart"/>
    <dgm:cxn modelId="{357D2CB2-D07D-4D5E-AF1B-EAE703F35C18}" type="presParOf" srcId="{CCF725E6-93B0-4DC5-BD6F-4C87A6B629A2}" destId="{82946CC3-19AE-44AA-9DDE-539331C886CC}" srcOrd="0" destOrd="0" presId="urn:microsoft.com/office/officeart/2009/3/layout/HorizontalOrganizationChart"/>
    <dgm:cxn modelId="{46A409C8-6A99-47D7-89D3-CCA4F1E0B49F}" type="presParOf" srcId="{82946CC3-19AE-44AA-9DDE-539331C886CC}" destId="{E2175C18-9FF7-4987-B258-0D4A07EAC0EB}" srcOrd="0" destOrd="0" presId="urn:microsoft.com/office/officeart/2009/3/layout/HorizontalOrganizationChart"/>
    <dgm:cxn modelId="{E3DA0059-AEF0-403C-9BD9-5764EA57A2B7}" type="presParOf" srcId="{82946CC3-19AE-44AA-9DDE-539331C886CC}" destId="{E5CA0FC3-B266-4472-9C75-9A445121478F}" srcOrd="1" destOrd="0" presId="urn:microsoft.com/office/officeart/2009/3/layout/HorizontalOrganizationChart"/>
    <dgm:cxn modelId="{28565F08-2FCF-48D2-A809-EAABE24B3FEE}" type="presParOf" srcId="{CCF725E6-93B0-4DC5-BD6F-4C87A6B629A2}" destId="{CF4188DE-2CDC-44AE-9308-467502C5FDA6}" srcOrd="1" destOrd="0" presId="urn:microsoft.com/office/officeart/2009/3/layout/HorizontalOrganizationChart"/>
    <dgm:cxn modelId="{DDD37E64-3C97-450B-BBB5-81F20253C036}" type="presParOf" srcId="{CF4188DE-2CDC-44AE-9308-467502C5FDA6}" destId="{85FA247B-C676-42DD-B07E-64AC34A213C3}" srcOrd="0" destOrd="0" presId="urn:microsoft.com/office/officeart/2009/3/layout/HorizontalOrganizationChart"/>
    <dgm:cxn modelId="{1D28C566-A4AD-43B6-B0A9-263D51F5F5AD}" type="presParOf" srcId="{CF4188DE-2CDC-44AE-9308-467502C5FDA6}" destId="{F19863F1-3371-4782-9390-811C02EF18A0}" srcOrd="1" destOrd="0" presId="urn:microsoft.com/office/officeart/2009/3/layout/HorizontalOrganizationChart"/>
    <dgm:cxn modelId="{5ECBE123-7C0E-438B-8D59-24C1FE43EE99}" type="presParOf" srcId="{F19863F1-3371-4782-9390-811C02EF18A0}" destId="{0E761DA8-273D-40E1-88AF-59CB22519703}" srcOrd="0" destOrd="0" presId="urn:microsoft.com/office/officeart/2009/3/layout/HorizontalOrganizationChart"/>
    <dgm:cxn modelId="{B96581D4-4C7B-4305-A2E2-87FD1DD52CB2}" type="presParOf" srcId="{0E761DA8-273D-40E1-88AF-59CB22519703}" destId="{9E6EB93E-AB8C-4F49-8E7A-A5F26D9EF047}" srcOrd="0" destOrd="0" presId="urn:microsoft.com/office/officeart/2009/3/layout/HorizontalOrganizationChart"/>
    <dgm:cxn modelId="{A2923241-A5D3-4A2B-A0CF-D0048EC4913F}" type="presParOf" srcId="{0E761DA8-273D-40E1-88AF-59CB22519703}" destId="{58F72EDA-C82D-42EC-B8B2-2569F39CB8D9}" srcOrd="1" destOrd="0" presId="urn:microsoft.com/office/officeart/2009/3/layout/HorizontalOrganizationChart"/>
    <dgm:cxn modelId="{CD3ACE13-AD73-4AD9-BF69-A9ABE65AC24A}" type="presParOf" srcId="{F19863F1-3371-4782-9390-811C02EF18A0}" destId="{CFEA9B8E-26F7-46C9-806E-D99788CF3D8E}" srcOrd="1" destOrd="0" presId="urn:microsoft.com/office/officeart/2009/3/layout/HorizontalOrganizationChart"/>
    <dgm:cxn modelId="{F6F9241A-F5CC-4B18-B066-F0D73406C769}" type="presParOf" srcId="{F19863F1-3371-4782-9390-811C02EF18A0}" destId="{DB1747B7-5A5A-48B0-A1B8-1A181C3DEC5E}" srcOrd="2" destOrd="0" presId="urn:microsoft.com/office/officeart/2009/3/layout/HorizontalOrganizationChart"/>
    <dgm:cxn modelId="{575FB442-C80F-4B8F-88E5-032A722BEF46}" type="presParOf" srcId="{CCF725E6-93B0-4DC5-BD6F-4C87A6B629A2}" destId="{9059DF1E-BA5F-4602-9A5C-D323500BB216}" srcOrd="2" destOrd="0" presId="urn:microsoft.com/office/officeart/2009/3/layout/HorizontalOrganizationChart"/>
    <dgm:cxn modelId="{0165CD26-D27A-4CC0-A70F-7CBE01E53CEB}" type="presParOf" srcId="{228107AF-BB37-4E25-A03A-2373498B3864}" destId="{E27A2262-1CBD-4A83-9E9B-26C7E235860C}" srcOrd="4" destOrd="0" presId="urn:microsoft.com/office/officeart/2009/3/layout/HorizontalOrganizationChart"/>
    <dgm:cxn modelId="{2A0D61ED-593D-4F05-8A7F-7CAB9B108038}" type="presParOf" srcId="{228107AF-BB37-4E25-A03A-2373498B3864}" destId="{AA3148E8-0C7A-4E7F-91C6-E0F9CAA45D12}" srcOrd="5" destOrd="0" presId="urn:microsoft.com/office/officeart/2009/3/layout/HorizontalOrganizationChart"/>
    <dgm:cxn modelId="{CDC393EB-A0C4-4277-8505-05EA1CC025E9}" type="presParOf" srcId="{AA3148E8-0C7A-4E7F-91C6-E0F9CAA45D12}" destId="{7A0955CB-C230-4DBB-B93C-D0AA66045F4D}" srcOrd="0" destOrd="0" presId="urn:microsoft.com/office/officeart/2009/3/layout/HorizontalOrganizationChart"/>
    <dgm:cxn modelId="{7B1A7ABF-BB59-4F0F-ABEA-C1DD7C12DAA1}" type="presParOf" srcId="{7A0955CB-C230-4DBB-B93C-D0AA66045F4D}" destId="{89B3966D-0835-4F06-A40F-42BC43DDE4D3}" srcOrd="0" destOrd="0" presId="urn:microsoft.com/office/officeart/2009/3/layout/HorizontalOrganizationChart"/>
    <dgm:cxn modelId="{16FCBEED-19F9-4C62-A1B4-181E85D139F9}" type="presParOf" srcId="{7A0955CB-C230-4DBB-B93C-D0AA66045F4D}" destId="{BA7E90D3-65CB-4AFA-B441-215E97A2589D}" srcOrd="1" destOrd="0" presId="urn:microsoft.com/office/officeart/2009/3/layout/HorizontalOrganizationChart"/>
    <dgm:cxn modelId="{1740F837-8F2A-4A8B-9C9F-D688832541BF}" type="presParOf" srcId="{AA3148E8-0C7A-4E7F-91C6-E0F9CAA45D12}" destId="{58DA9C03-8E03-4BF3-8AF2-F68F1CDD15EC}" srcOrd="1" destOrd="0" presId="urn:microsoft.com/office/officeart/2009/3/layout/HorizontalOrganizationChart"/>
    <dgm:cxn modelId="{1DCA8C1F-4A02-4679-8DF4-C10B67AD7318}" type="presParOf" srcId="{AA3148E8-0C7A-4E7F-91C6-E0F9CAA45D12}" destId="{19031787-1E37-4BC6-A5F1-02C9B3794427}" srcOrd="2" destOrd="0" presId="urn:microsoft.com/office/officeart/2009/3/layout/HorizontalOrganizationChart"/>
    <dgm:cxn modelId="{E8816717-7CA5-48D9-8EE7-FB2F0091116C}" type="presParOf" srcId="{505CA31E-33B7-4887-BFFE-26F417BAD3D3}" destId="{FE9837DD-CC0F-4E00-8823-BE126A5E17EE}"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31498-7375-45EF-BDCD-A20195C96209}">
      <dsp:nvSpPr>
        <dsp:cNvPr id="0" name=""/>
        <dsp:cNvSpPr/>
      </dsp:nvSpPr>
      <dsp:spPr>
        <a:xfrm>
          <a:off x="1554" y="0"/>
          <a:ext cx="1893467" cy="42085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Use case Formulation</a:t>
          </a:r>
          <a:endParaRPr lang="en-US" sz="1400" kern="1200" dirty="0"/>
        </a:p>
      </dsp:txBody>
      <dsp:txXfrm>
        <a:off x="211981" y="0"/>
        <a:ext cx="1472613" cy="420854"/>
      </dsp:txXfrm>
    </dsp:sp>
    <dsp:sp modelId="{9664CFDD-9866-4E5B-BE0F-7BC06E498EE9}">
      <dsp:nvSpPr>
        <dsp:cNvPr id="0" name=""/>
        <dsp:cNvSpPr/>
      </dsp:nvSpPr>
      <dsp:spPr>
        <a:xfrm>
          <a:off x="1705674" y="0"/>
          <a:ext cx="1893467" cy="420854"/>
        </a:xfrm>
        <a:prstGeom prst="chevron">
          <a:avLst/>
        </a:prstGeom>
        <a:solidFill>
          <a:schemeClr val="accent5">
            <a:hueOff val="-2462284"/>
            <a:satOff val="15038"/>
            <a:lumOff val="81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Interpret Analytics Output</a:t>
          </a:r>
          <a:endParaRPr lang="en-US" sz="1400" kern="1200" dirty="0"/>
        </a:p>
      </dsp:txBody>
      <dsp:txXfrm>
        <a:off x="1916101" y="0"/>
        <a:ext cx="1472613" cy="420854"/>
      </dsp:txXfrm>
    </dsp:sp>
    <dsp:sp modelId="{59076D4F-713A-4048-AF02-3C57BC38AEC2}">
      <dsp:nvSpPr>
        <dsp:cNvPr id="0" name=""/>
        <dsp:cNvSpPr/>
      </dsp:nvSpPr>
      <dsp:spPr>
        <a:xfrm>
          <a:off x="3409795" y="0"/>
          <a:ext cx="1893467" cy="420854"/>
        </a:xfrm>
        <a:prstGeom prst="chevron">
          <a:avLst/>
        </a:prstGeom>
        <a:solidFill>
          <a:schemeClr val="accent5">
            <a:hueOff val="-4924568"/>
            <a:satOff val="30075"/>
            <a:lumOff val="162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Domain Expertise</a:t>
          </a:r>
          <a:endParaRPr lang="en-US" sz="1400" kern="1200" dirty="0"/>
        </a:p>
      </dsp:txBody>
      <dsp:txXfrm>
        <a:off x="3620222" y="0"/>
        <a:ext cx="1472613" cy="4208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31498-7375-45EF-BDCD-A20195C96209}">
      <dsp:nvSpPr>
        <dsp:cNvPr id="0" name=""/>
        <dsp:cNvSpPr/>
      </dsp:nvSpPr>
      <dsp:spPr>
        <a:xfrm>
          <a:off x="1554" y="0"/>
          <a:ext cx="1893467" cy="42085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Data Wrangling</a:t>
          </a:r>
          <a:endParaRPr lang="en-US" sz="1400" kern="1200" dirty="0"/>
        </a:p>
      </dsp:txBody>
      <dsp:txXfrm>
        <a:off x="211981" y="0"/>
        <a:ext cx="1472613" cy="420854"/>
      </dsp:txXfrm>
    </dsp:sp>
    <dsp:sp modelId="{9664CFDD-9866-4E5B-BE0F-7BC06E498EE9}">
      <dsp:nvSpPr>
        <dsp:cNvPr id="0" name=""/>
        <dsp:cNvSpPr/>
      </dsp:nvSpPr>
      <dsp:spPr>
        <a:xfrm>
          <a:off x="1705674" y="0"/>
          <a:ext cx="1893467" cy="420854"/>
        </a:xfrm>
        <a:prstGeom prst="chevron">
          <a:avLst/>
        </a:prstGeom>
        <a:solidFill>
          <a:schemeClr val="accent5">
            <a:hueOff val="-2462284"/>
            <a:satOff val="15038"/>
            <a:lumOff val="81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Data Visualization</a:t>
          </a:r>
          <a:endParaRPr lang="en-US" sz="1400" kern="1200" dirty="0"/>
        </a:p>
      </dsp:txBody>
      <dsp:txXfrm>
        <a:off x="1916101" y="0"/>
        <a:ext cx="1472613" cy="420854"/>
      </dsp:txXfrm>
    </dsp:sp>
    <dsp:sp modelId="{59076D4F-713A-4048-AF02-3C57BC38AEC2}">
      <dsp:nvSpPr>
        <dsp:cNvPr id="0" name=""/>
        <dsp:cNvSpPr/>
      </dsp:nvSpPr>
      <dsp:spPr>
        <a:xfrm>
          <a:off x="3409795" y="0"/>
          <a:ext cx="1893467" cy="420854"/>
        </a:xfrm>
        <a:prstGeom prst="chevron">
          <a:avLst/>
        </a:prstGeom>
        <a:solidFill>
          <a:schemeClr val="accent5">
            <a:hueOff val="-4924568"/>
            <a:satOff val="30075"/>
            <a:lumOff val="162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Noise removal</a:t>
          </a:r>
          <a:endParaRPr lang="en-US" sz="1400" kern="1200" dirty="0"/>
        </a:p>
      </dsp:txBody>
      <dsp:txXfrm>
        <a:off x="3620222" y="0"/>
        <a:ext cx="1472613" cy="4208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31498-7375-45EF-BDCD-A20195C96209}">
      <dsp:nvSpPr>
        <dsp:cNvPr id="0" name=""/>
        <dsp:cNvSpPr/>
      </dsp:nvSpPr>
      <dsp:spPr>
        <a:xfrm>
          <a:off x="1554" y="0"/>
          <a:ext cx="1893467" cy="42085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Statistical ML</a:t>
          </a:r>
          <a:endParaRPr lang="en-US" sz="1400" kern="1200" dirty="0"/>
        </a:p>
      </dsp:txBody>
      <dsp:txXfrm>
        <a:off x="211981" y="0"/>
        <a:ext cx="1472613" cy="420854"/>
      </dsp:txXfrm>
    </dsp:sp>
    <dsp:sp modelId="{9664CFDD-9866-4E5B-BE0F-7BC06E498EE9}">
      <dsp:nvSpPr>
        <dsp:cNvPr id="0" name=""/>
        <dsp:cNvSpPr/>
      </dsp:nvSpPr>
      <dsp:spPr>
        <a:xfrm>
          <a:off x="1705674" y="0"/>
          <a:ext cx="1893467" cy="420854"/>
        </a:xfrm>
        <a:prstGeom prst="chevron">
          <a:avLst/>
        </a:prstGeom>
        <a:solidFill>
          <a:schemeClr val="accent5">
            <a:hueOff val="-2462284"/>
            <a:satOff val="15038"/>
            <a:lumOff val="81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Right Techniques</a:t>
          </a:r>
          <a:endParaRPr lang="en-US" sz="1400" kern="1200" dirty="0"/>
        </a:p>
      </dsp:txBody>
      <dsp:txXfrm>
        <a:off x="1916101" y="0"/>
        <a:ext cx="1472613" cy="420854"/>
      </dsp:txXfrm>
    </dsp:sp>
    <dsp:sp modelId="{59076D4F-713A-4048-AF02-3C57BC38AEC2}">
      <dsp:nvSpPr>
        <dsp:cNvPr id="0" name=""/>
        <dsp:cNvSpPr/>
      </dsp:nvSpPr>
      <dsp:spPr>
        <a:xfrm>
          <a:off x="3409795" y="0"/>
          <a:ext cx="1893467" cy="420854"/>
        </a:xfrm>
        <a:prstGeom prst="chevron">
          <a:avLst/>
        </a:prstGeom>
        <a:solidFill>
          <a:schemeClr val="accent5">
            <a:hueOff val="-4924568"/>
            <a:satOff val="30075"/>
            <a:lumOff val="162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err="1" smtClean="0"/>
            <a:t>Algos</a:t>
          </a:r>
          <a:endParaRPr lang="en-US" sz="1400" kern="1200" dirty="0"/>
        </a:p>
      </dsp:txBody>
      <dsp:txXfrm>
        <a:off x="3620222" y="0"/>
        <a:ext cx="1472613" cy="4208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631498-7375-45EF-BDCD-A20195C96209}">
      <dsp:nvSpPr>
        <dsp:cNvPr id="0" name=""/>
        <dsp:cNvSpPr/>
      </dsp:nvSpPr>
      <dsp:spPr>
        <a:xfrm>
          <a:off x="1554" y="0"/>
          <a:ext cx="1893467" cy="420854"/>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IT Eco system</a:t>
          </a:r>
          <a:endParaRPr lang="en-US" sz="1400" kern="1200" dirty="0"/>
        </a:p>
      </dsp:txBody>
      <dsp:txXfrm>
        <a:off x="211981" y="0"/>
        <a:ext cx="1472613" cy="420854"/>
      </dsp:txXfrm>
    </dsp:sp>
    <dsp:sp modelId="{9664CFDD-9866-4E5B-BE0F-7BC06E498EE9}">
      <dsp:nvSpPr>
        <dsp:cNvPr id="0" name=""/>
        <dsp:cNvSpPr/>
      </dsp:nvSpPr>
      <dsp:spPr>
        <a:xfrm>
          <a:off x="1705674" y="0"/>
          <a:ext cx="1893467" cy="420854"/>
        </a:xfrm>
        <a:prstGeom prst="chevron">
          <a:avLst/>
        </a:prstGeom>
        <a:solidFill>
          <a:schemeClr val="accent5">
            <a:hueOff val="-2462284"/>
            <a:satOff val="15038"/>
            <a:lumOff val="81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Data Engineering /Pipeline</a:t>
          </a:r>
          <a:endParaRPr lang="en-US" sz="1400" kern="1200" dirty="0"/>
        </a:p>
      </dsp:txBody>
      <dsp:txXfrm>
        <a:off x="1916101" y="0"/>
        <a:ext cx="1472613" cy="420854"/>
      </dsp:txXfrm>
    </dsp:sp>
    <dsp:sp modelId="{59076D4F-713A-4048-AF02-3C57BC38AEC2}">
      <dsp:nvSpPr>
        <dsp:cNvPr id="0" name=""/>
        <dsp:cNvSpPr/>
      </dsp:nvSpPr>
      <dsp:spPr>
        <a:xfrm>
          <a:off x="3409795" y="0"/>
          <a:ext cx="1893467" cy="420854"/>
        </a:xfrm>
        <a:prstGeom prst="chevron">
          <a:avLst/>
        </a:prstGeom>
        <a:solidFill>
          <a:schemeClr val="accent5">
            <a:hueOff val="-4924568"/>
            <a:satOff val="30075"/>
            <a:lumOff val="162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SDLC</a:t>
          </a:r>
          <a:endParaRPr lang="en-US" sz="1400" kern="1200" dirty="0"/>
        </a:p>
      </dsp:txBody>
      <dsp:txXfrm>
        <a:off x="3620222" y="0"/>
        <a:ext cx="1472613" cy="4208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7A2262-1CBD-4A83-9E9B-26C7E235860C}">
      <dsp:nvSpPr>
        <dsp:cNvPr id="0" name=""/>
        <dsp:cNvSpPr/>
      </dsp:nvSpPr>
      <dsp:spPr>
        <a:xfrm>
          <a:off x="1793937" y="2224588"/>
          <a:ext cx="358303" cy="962941"/>
        </a:xfrm>
        <a:custGeom>
          <a:avLst/>
          <a:gdLst/>
          <a:ahLst/>
          <a:cxnLst/>
          <a:rect l="0" t="0" r="0" b="0"/>
          <a:pathLst>
            <a:path>
              <a:moveTo>
                <a:pt x="0" y="0"/>
              </a:moveTo>
              <a:lnTo>
                <a:pt x="179151" y="0"/>
              </a:lnTo>
              <a:lnTo>
                <a:pt x="179151" y="962941"/>
              </a:lnTo>
              <a:lnTo>
                <a:pt x="358303" y="9629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FA247B-C676-42DD-B07E-64AC34A213C3}">
      <dsp:nvSpPr>
        <dsp:cNvPr id="0" name=""/>
        <dsp:cNvSpPr/>
      </dsp:nvSpPr>
      <dsp:spPr>
        <a:xfrm>
          <a:off x="3943759" y="2371456"/>
          <a:ext cx="358303" cy="91440"/>
        </a:xfrm>
        <a:custGeom>
          <a:avLst/>
          <a:gdLst/>
          <a:ahLst/>
          <a:cxnLst/>
          <a:rect l="0" t="0" r="0" b="0"/>
          <a:pathLst>
            <a:path>
              <a:moveTo>
                <a:pt x="0" y="45720"/>
              </a:moveTo>
              <a:lnTo>
                <a:pt x="358303"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F690B4-3D63-4A81-BA46-632B7C01EBBC}">
      <dsp:nvSpPr>
        <dsp:cNvPr id="0" name=""/>
        <dsp:cNvSpPr/>
      </dsp:nvSpPr>
      <dsp:spPr>
        <a:xfrm>
          <a:off x="1793937" y="2224588"/>
          <a:ext cx="358303" cy="192588"/>
        </a:xfrm>
        <a:custGeom>
          <a:avLst/>
          <a:gdLst/>
          <a:ahLst/>
          <a:cxnLst/>
          <a:rect l="0" t="0" r="0" b="0"/>
          <a:pathLst>
            <a:path>
              <a:moveTo>
                <a:pt x="0" y="0"/>
              </a:moveTo>
              <a:lnTo>
                <a:pt x="179151" y="0"/>
              </a:lnTo>
              <a:lnTo>
                <a:pt x="179151" y="192588"/>
              </a:lnTo>
              <a:lnTo>
                <a:pt x="358303" y="19258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7CF473-5F70-44CE-970C-EBAF768FBEE5}">
      <dsp:nvSpPr>
        <dsp:cNvPr id="0" name=""/>
        <dsp:cNvSpPr/>
      </dsp:nvSpPr>
      <dsp:spPr>
        <a:xfrm>
          <a:off x="3943759" y="1261647"/>
          <a:ext cx="358303" cy="385176"/>
        </a:xfrm>
        <a:custGeom>
          <a:avLst/>
          <a:gdLst/>
          <a:ahLst/>
          <a:cxnLst/>
          <a:rect l="0" t="0" r="0" b="0"/>
          <a:pathLst>
            <a:path>
              <a:moveTo>
                <a:pt x="0" y="0"/>
              </a:moveTo>
              <a:lnTo>
                <a:pt x="179151" y="0"/>
              </a:lnTo>
              <a:lnTo>
                <a:pt x="179151" y="385176"/>
              </a:lnTo>
              <a:lnTo>
                <a:pt x="358303" y="38517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FFBA5C-41DA-488F-8C97-D6C988B506A2}">
      <dsp:nvSpPr>
        <dsp:cNvPr id="0" name=""/>
        <dsp:cNvSpPr/>
      </dsp:nvSpPr>
      <dsp:spPr>
        <a:xfrm>
          <a:off x="3943759" y="876470"/>
          <a:ext cx="358303" cy="385176"/>
        </a:xfrm>
        <a:custGeom>
          <a:avLst/>
          <a:gdLst/>
          <a:ahLst/>
          <a:cxnLst/>
          <a:rect l="0" t="0" r="0" b="0"/>
          <a:pathLst>
            <a:path>
              <a:moveTo>
                <a:pt x="0" y="385176"/>
              </a:moveTo>
              <a:lnTo>
                <a:pt x="179151" y="385176"/>
              </a:lnTo>
              <a:lnTo>
                <a:pt x="179151" y="0"/>
              </a:lnTo>
              <a:lnTo>
                <a:pt x="358303"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5589BF-BEA8-4390-9501-87C1E61BB987}">
      <dsp:nvSpPr>
        <dsp:cNvPr id="0" name=""/>
        <dsp:cNvSpPr/>
      </dsp:nvSpPr>
      <dsp:spPr>
        <a:xfrm>
          <a:off x="1793937" y="1261647"/>
          <a:ext cx="358303" cy="962941"/>
        </a:xfrm>
        <a:custGeom>
          <a:avLst/>
          <a:gdLst/>
          <a:ahLst/>
          <a:cxnLst/>
          <a:rect l="0" t="0" r="0" b="0"/>
          <a:pathLst>
            <a:path>
              <a:moveTo>
                <a:pt x="0" y="962941"/>
              </a:moveTo>
              <a:lnTo>
                <a:pt x="179151" y="962941"/>
              </a:lnTo>
              <a:lnTo>
                <a:pt x="179151" y="0"/>
              </a:lnTo>
              <a:lnTo>
                <a:pt x="358303"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8449FE-C477-4458-ABE9-FD28271276CC}">
      <dsp:nvSpPr>
        <dsp:cNvPr id="0" name=""/>
        <dsp:cNvSpPr/>
      </dsp:nvSpPr>
      <dsp:spPr>
        <a:xfrm>
          <a:off x="2418" y="1951381"/>
          <a:ext cx="1791518" cy="5464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Data Science</a:t>
          </a:r>
          <a:endParaRPr lang="en-US" sz="2000" kern="1200" dirty="0"/>
        </a:p>
      </dsp:txBody>
      <dsp:txXfrm>
        <a:off x="2418" y="1951381"/>
        <a:ext cx="1791518" cy="546413"/>
      </dsp:txXfrm>
    </dsp:sp>
    <dsp:sp modelId="{E1DB00B2-36C2-478F-9948-AEC0D99C8ABF}">
      <dsp:nvSpPr>
        <dsp:cNvPr id="0" name=""/>
        <dsp:cNvSpPr/>
      </dsp:nvSpPr>
      <dsp:spPr>
        <a:xfrm>
          <a:off x="2152240" y="988440"/>
          <a:ext cx="1791518" cy="5464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Supervised</a:t>
          </a:r>
          <a:endParaRPr lang="en-US" sz="2000" kern="1200" dirty="0"/>
        </a:p>
      </dsp:txBody>
      <dsp:txXfrm>
        <a:off x="2152240" y="988440"/>
        <a:ext cx="1791518" cy="546413"/>
      </dsp:txXfrm>
    </dsp:sp>
    <dsp:sp modelId="{CB7B624E-28B4-4740-999C-4AE42B0906DC}">
      <dsp:nvSpPr>
        <dsp:cNvPr id="0" name=""/>
        <dsp:cNvSpPr/>
      </dsp:nvSpPr>
      <dsp:spPr>
        <a:xfrm>
          <a:off x="4302062" y="603263"/>
          <a:ext cx="1791518" cy="5464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Parametric</a:t>
          </a:r>
          <a:endParaRPr lang="en-US" sz="2000" kern="1200" dirty="0"/>
        </a:p>
      </dsp:txBody>
      <dsp:txXfrm>
        <a:off x="4302062" y="603263"/>
        <a:ext cx="1791518" cy="546413"/>
      </dsp:txXfrm>
    </dsp:sp>
    <dsp:sp modelId="{8F454685-1FE5-4917-89EF-71FD6488B99D}">
      <dsp:nvSpPr>
        <dsp:cNvPr id="0" name=""/>
        <dsp:cNvSpPr/>
      </dsp:nvSpPr>
      <dsp:spPr>
        <a:xfrm>
          <a:off x="4302062" y="1373616"/>
          <a:ext cx="1791518" cy="5464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Non Parametric</a:t>
          </a:r>
          <a:endParaRPr lang="en-US" sz="2000" kern="1200" dirty="0"/>
        </a:p>
      </dsp:txBody>
      <dsp:txXfrm>
        <a:off x="4302062" y="1373616"/>
        <a:ext cx="1791518" cy="546413"/>
      </dsp:txXfrm>
    </dsp:sp>
    <dsp:sp modelId="{E2175C18-9FF7-4987-B258-0D4A07EAC0EB}">
      <dsp:nvSpPr>
        <dsp:cNvPr id="0" name=""/>
        <dsp:cNvSpPr/>
      </dsp:nvSpPr>
      <dsp:spPr>
        <a:xfrm>
          <a:off x="2152240" y="2143969"/>
          <a:ext cx="1791518" cy="5464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Unsupervised</a:t>
          </a:r>
          <a:endParaRPr lang="en-US" sz="2000" kern="1200" dirty="0"/>
        </a:p>
      </dsp:txBody>
      <dsp:txXfrm>
        <a:off x="2152240" y="2143969"/>
        <a:ext cx="1791518" cy="546413"/>
      </dsp:txXfrm>
    </dsp:sp>
    <dsp:sp modelId="{9E6EB93E-AB8C-4F49-8E7A-A5F26D9EF047}">
      <dsp:nvSpPr>
        <dsp:cNvPr id="0" name=""/>
        <dsp:cNvSpPr/>
      </dsp:nvSpPr>
      <dsp:spPr>
        <a:xfrm>
          <a:off x="4302062" y="2143969"/>
          <a:ext cx="1791518" cy="5464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Clustering</a:t>
          </a:r>
          <a:endParaRPr lang="en-US" sz="2000" kern="1200" dirty="0"/>
        </a:p>
      </dsp:txBody>
      <dsp:txXfrm>
        <a:off x="4302062" y="2143969"/>
        <a:ext cx="1791518" cy="546413"/>
      </dsp:txXfrm>
    </dsp:sp>
    <dsp:sp modelId="{89B3966D-0835-4F06-A40F-42BC43DDE4D3}">
      <dsp:nvSpPr>
        <dsp:cNvPr id="0" name=""/>
        <dsp:cNvSpPr/>
      </dsp:nvSpPr>
      <dsp:spPr>
        <a:xfrm>
          <a:off x="2152240" y="2914322"/>
          <a:ext cx="1791518" cy="5464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Reinforcement</a:t>
          </a:r>
          <a:endParaRPr lang="en-US" sz="2000" kern="1200" dirty="0"/>
        </a:p>
      </dsp:txBody>
      <dsp:txXfrm>
        <a:off x="2152240" y="2914322"/>
        <a:ext cx="1791518" cy="54641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5504ED-601C-9F41-A2BB-A84CD9D575D8}" type="datetimeFigureOut">
              <a:rPr lang="en-US" smtClean="0"/>
              <a:t>3/20/2018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185347-B0FD-EF4B-941B-A92CF753AB4E}" type="slidenum">
              <a:rPr lang="en-US" smtClean="0"/>
              <a:t>‹#›</a:t>
            </a:fld>
            <a:endParaRPr lang="en-US" dirty="0"/>
          </a:p>
        </p:txBody>
      </p:sp>
    </p:spTree>
    <p:extLst>
      <p:ext uri="{BB962C8B-B14F-4D97-AF65-F5344CB8AC3E}">
        <p14:creationId xmlns:p14="http://schemas.microsoft.com/office/powerpoint/2010/main" val="40816834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499A69-9E3B-7C4C-9E3F-523F007A72CB}" type="datetimeFigureOut">
              <a:rPr lang="en-US" smtClean="0"/>
              <a:t>3/20/2018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2D6E04-3A2F-4B48-A297-666578EDF1B3}" type="slidenum">
              <a:rPr lang="en-US" smtClean="0"/>
              <a:t>‹#›</a:t>
            </a:fld>
            <a:endParaRPr lang="en-US" dirty="0"/>
          </a:p>
        </p:txBody>
      </p:sp>
    </p:spTree>
    <p:extLst>
      <p:ext uri="{BB962C8B-B14F-4D97-AF65-F5344CB8AC3E}">
        <p14:creationId xmlns:p14="http://schemas.microsoft.com/office/powerpoint/2010/main" val="286991402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2D6E04-3A2F-4B48-A297-666578EDF1B3}" type="slidenum">
              <a:rPr lang="en-US" smtClean="0"/>
              <a:t>20</a:t>
            </a:fld>
            <a:endParaRPr lang="en-US" dirty="0"/>
          </a:p>
        </p:txBody>
      </p:sp>
    </p:spTree>
    <p:extLst>
      <p:ext uri="{BB962C8B-B14F-4D97-AF65-F5344CB8AC3E}">
        <p14:creationId xmlns:p14="http://schemas.microsoft.com/office/powerpoint/2010/main" val="38411246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 White">
    <p:spTree>
      <p:nvGrpSpPr>
        <p:cNvPr id="1" name=""/>
        <p:cNvGrpSpPr/>
        <p:nvPr/>
      </p:nvGrpSpPr>
      <p:grpSpPr>
        <a:xfrm>
          <a:off x="0" y="0"/>
          <a:ext cx="0" cy="0"/>
          <a:chOff x="0" y="0"/>
          <a:chExt cx="0" cy="0"/>
        </a:xfrm>
      </p:grpSpPr>
      <p:sp>
        <p:nvSpPr>
          <p:cNvPr id="4" name="Rectangle 3"/>
          <p:cNvSpPr/>
          <p:nvPr userDrawn="1"/>
        </p:nvSpPr>
        <p:spPr>
          <a:xfrm>
            <a:off x="0" y="4475018"/>
            <a:ext cx="9144000" cy="6684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dirty="0">
              <a:solidFill>
                <a:prstClr val="white"/>
              </a:solidFill>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34856" cy="5143500"/>
          </a:xfrm>
          <a:prstGeom prst="rect">
            <a:avLst/>
          </a:prstGeom>
        </p:spPr>
      </p:pic>
      <p:sp>
        <p:nvSpPr>
          <p:cNvPr id="5" name="TextBox 4"/>
          <p:cNvSpPr txBox="1"/>
          <p:nvPr userDrawn="1"/>
        </p:nvSpPr>
        <p:spPr>
          <a:xfrm>
            <a:off x="1079501" y="-1308100"/>
            <a:ext cx="184731" cy="369332"/>
          </a:xfrm>
          <a:prstGeom prst="rect">
            <a:avLst/>
          </a:prstGeom>
          <a:noFill/>
        </p:spPr>
        <p:txBody>
          <a:bodyPr wrap="none" rtlCol="0">
            <a:spAutoFit/>
          </a:bodyPr>
          <a:lstStyle/>
          <a:p>
            <a:pPr defTabSz="457189"/>
            <a:endParaRPr lang="en-US" sz="1800" dirty="0">
              <a:solidFill>
                <a:srgbClr val="50B3CF"/>
              </a:solidFill>
            </a:endParaRPr>
          </a:p>
        </p:txBody>
      </p:sp>
      <p:sp>
        <p:nvSpPr>
          <p:cNvPr id="9" name="Rectangle 8"/>
          <p:cNvSpPr/>
          <p:nvPr userDrawn="1"/>
        </p:nvSpPr>
        <p:spPr>
          <a:xfrm>
            <a:off x="0" y="1937657"/>
            <a:ext cx="9144000" cy="1825302"/>
          </a:xfrm>
          <a:prstGeom prst="rect">
            <a:avLst/>
          </a:prstGeom>
          <a:solidFill>
            <a:schemeClr val="tx2">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defTabSz="457189"/>
            <a:endParaRPr lang="en-US" sz="1800" dirty="0">
              <a:solidFill>
                <a:prstClr val="white"/>
              </a:solidFill>
            </a:endParaRPr>
          </a:p>
        </p:txBody>
      </p:sp>
      <p:pic>
        <p:nvPicPr>
          <p:cNvPr id="10" name="Picture 9" descr="Cognizant_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30601" y="337321"/>
            <a:ext cx="2258154" cy="684559"/>
          </a:xfrm>
          <a:prstGeom prst="rect">
            <a:avLst/>
          </a:prstGeom>
        </p:spPr>
      </p:pic>
      <p:sp>
        <p:nvSpPr>
          <p:cNvPr id="12" name="Text Placeholder 12"/>
          <p:cNvSpPr>
            <a:spLocks noGrp="1"/>
          </p:cNvSpPr>
          <p:nvPr>
            <p:ph type="body" sz="quarter" idx="13" hasCustomPrompt="1"/>
          </p:nvPr>
        </p:nvSpPr>
        <p:spPr>
          <a:xfrm>
            <a:off x="419101" y="2123029"/>
            <a:ext cx="8284633" cy="429229"/>
          </a:xfrm>
          <a:prstGeom prst="rect">
            <a:avLst/>
          </a:prstGeom>
        </p:spPr>
        <p:txBody>
          <a:bodyPr>
            <a:normAutofit/>
          </a:bodyPr>
          <a:lstStyle>
            <a:lvl1pPr marL="0" indent="0">
              <a:buNone/>
              <a:defRPr sz="1800">
                <a:solidFill>
                  <a:schemeClr val="bg1"/>
                </a:solidFill>
                <a:latin typeface="Calibri" panose="020F0502020204030204" pitchFamily="34" charset="0"/>
                <a:cs typeface="Arial"/>
              </a:defRPr>
            </a:lvl1pPr>
          </a:lstStyle>
          <a:p>
            <a:pPr lvl="0"/>
            <a:r>
              <a:rPr lang="en-US" dirty="0"/>
              <a:t>Date</a:t>
            </a:r>
          </a:p>
        </p:txBody>
      </p:sp>
      <p:sp>
        <p:nvSpPr>
          <p:cNvPr id="14" name="Text Placeholder 14"/>
          <p:cNvSpPr>
            <a:spLocks noGrp="1"/>
          </p:cNvSpPr>
          <p:nvPr>
            <p:ph type="body" sz="quarter" idx="14" hasCustomPrompt="1"/>
          </p:nvPr>
        </p:nvSpPr>
        <p:spPr>
          <a:xfrm>
            <a:off x="419101" y="2558810"/>
            <a:ext cx="8284633" cy="584775"/>
          </a:xfrm>
          <a:prstGeom prst="rect">
            <a:avLst/>
          </a:prstGeom>
        </p:spPr>
        <p:txBody>
          <a:bodyPr wrap="square">
            <a:spAutoFit/>
          </a:bodyPr>
          <a:lstStyle>
            <a:lvl1pPr marL="0" indent="0">
              <a:lnSpc>
                <a:spcPct val="100000"/>
              </a:lnSpc>
              <a:buNone/>
              <a:defRPr sz="3200" baseline="0">
                <a:solidFill>
                  <a:srgbClr val="0099CC"/>
                </a:solidFill>
                <a:latin typeface="Calibri" panose="020F0502020204030204" pitchFamily="34" charset="0"/>
              </a:defRPr>
            </a:lvl1pPr>
            <a:lvl2pPr marL="457189" indent="0">
              <a:buNone/>
              <a:defRPr/>
            </a:lvl2pPr>
            <a:lvl3pPr marL="914378" indent="0">
              <a:buNone/>
              <a:defRPr/>
            </a:lvl3pPr>
            <a:lvl4pPr marL="1371566" indent="0">
              <a:buNone/>
              <a:defRPr/>
            </a:lvl4pPr>
            <a:lvl5pPr marL="1828754" indent="0">
              <a:buNone/>
              <a:defRPr/>
            </a:lvl5pPr>
          </a:lstStyle>
          <a:p>
            <a:pPr lvl="0"/>
            <a:r>
              <a:rPr lang="en-US" dirty="0"/>
              <a:t>PRESENTATION TITLE GOES HERE</a:t>
            </a:r>
          </a:p>
        </p:txBody>
      </p:sp>
      <p:sp>
        <p:nvSpPr>
          <p:cNvPr id="17" name="Text Placeholder 12"/>
          <p:cNvSpPr>
            <a:spLocks noGrp="1"/>
          </p:cNvSpPr>
          <p:nvPr>
            <p:ph type="body" sz="quarter" idx="15" hasCustomPrompt="1"/>
          </p:nvPr>
        </p:nvSpPr>
        <p:spPr>
          <a:xfrm>
            <a:off x="419101" y="3148948"/>
            <a:ext cx="8284633" cy="446088"/>
          </a:xfrm>
          <a:prstGeom prst="rect">
            <a:avLst/>
          </a:prstGeom>
        </p:spPr>
        <p:txBody>
          <a:bodyPr>
            <a:normAutofit/>
          </a:bodyPr>
          <a:lstStyle>
            <a:lvl1pPr marL="0" indent="0">
              <a:buNone/>
              <a:defRPr sz="1800" baseline="0">
                <a:solidFill>
                  <a:srgbClr val="FFFFFF"/>
                </a:solidFill>
                <a:latin typeface="Calibri" panose="020F0502020204030204" pitchFamily="34" charset="0"/>
                <a:cs typeface="Arial"/>
              </a:defRPr>
            </a:lvl1pPr>
          </a:lstStyle>
          <a:p>
            <a:pPr lvl="0"/>
            <a:r>
              <a:rPr lang="en-US" dirty="0"/>
              <a:t>Speaker Name / Title</a:t>
            </a:r>
          </a:p>
        </p:txBody>
      </p:sp>
      <p:sp>
        <p:nvSpPr>
          <p:cNvPr id="11" name="TextBox 10"/>
          <p:cNvSpPr txBox="1"/>
          <p:nvPr userDrawn="1"/>
        </p:nvSpPr>
        <p:spPr>
          <a:xfrm>
            <a:off x="7742162" y="4651601"/>
            <a:ext cx="1401839" cy="230832"/>
          </a:xfrm>
          <a:prstGeom prst="rect">
            <a:avLst/>
          </a:prstGeom>
          <a:noFill/>
        </p:spPr>
        <p:txBody>
          <a:bodyPr wrap="square" rtlCol="0">
            <a:spAutoFit/>
          </a:bodyPr>
          <a:lstStyle/>
          <a:p>
            <a:pPr defTabSz="457189"/>
            <a:r>
              <a:rPr lang="en-US" sz="900" dirty="0">
                <a:solidFill>
                  <a:srgbClr val="141414"/>
                </a:solidFill>
                <a:cs typeface="Arial"/>
              </a:rPr>
              <a:t>© </a:t>
            </a:r>
            <a:r>
              <a:rPr lang="en-US" sz="900" dirty="0" smtClean="0">
                <a:solidFill>
                  <a:srgbClr val="141414"/>
                </a:solidFill>
                <a:cs typeface="Arial"/>
              </a:rPr>
              <a:t>2018 </a:t>
            </a:r>
            <a:r>
              <a:rPr lang="en-US" sz="900" dirty="0">
                <a:solidFill>
                  <a:srgbClr val="141414"/>
                </a:solidFill>
                <a:cs typeface="Arial"/>
              </a:rPr>
              <a:t>Cognizant </a:t>
            </a:r>
          </a:p>
        </p:txBody>
      </p:sp>
    </p:spTree>
    <p:extLst>
      <p:ext uri="{BB962C8B-B14F-4D97-AF65-F5344CB8AC3E}">
        <p14:creationId xmlns:p14="http://schemas.microsoft.com/office/powerpoint/2010/main" val="55914863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with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39647" y="4734920"/>
            <a:ext cx="539195" cy="375771"/>
          </a:xfrm>
        </p:spPr>
        <p:txBody>
          <a:bodyPr/>
          <a:lstStyle/>
          <a:p>
            <a:fld id="{B32AB80A-78BA-6B42-BA0D-B44ACF890F5A}" type="slidenum">
              <a:rPr lang="en-US" smtClean="0">
                <a:solidFill>
                  <a:prstClr val="white"/>
                </a:solidFill>
              </a:rPr>
              <a:pPr/>
              <a:t>‹#›</a:t>
            </a:fld>
            <a:endParaRPr lang="en-US" dirty="0">
              <a:solidFill>
                <a:prstClr val="white"/>
              </a:solidFill>
            </a:endParaRPr>
          </a:p>
        </p:txBody>
      </p:sp>
      <p:sp>
        <p:nvSpPr>
          <p:cNvPr id="2" name="Title 1"/>
          <p:cNvSpPr>
            <a:spLocks noGrp="1"/>
          </p:cNvSpPr>
          <p:nvPr>
            <p:ph type="title" hasCustomPrompt="1"/>
          </p:nvPr>
        </p:nvSpPr>
        <p:spPr>
          <a:xfrm>
            <a:off x="304363" y="247696"/>
            <a:ext cx="8464987" cy="419054"/>
          </a:xfrm>
        </p:spPr>
        <p:txBody>
          <a:bodyPr anchor="t"/>
          <a:lstStyle>
            <a:lvl1pPr>
              <a:defRPr sz="1600">
                <a:solidFill>
                  <a:schemeClr val="tx2">
                    <a:lumMod val="75000"/>
                    <a:lumOff val="25000"/>
                  </a:schemeClr>
                </a:solidFill>
                <a:latin typeface="Calibri" panose="020F0502020204030204" pitchFamily="34" charset="0"/>
              </a:defRPr>
            </a:lvl1pPr>
          </a:lstStyle>
          <a:p>
            <a:r>
              <a:rPr lang="en-US" dirty="0"/>
              <a:t>Header</a:t>
            </a:r>
          </a:p>
        </p:txBody>
      </p:sp>
      <p:cxnSp>
        <p:nvCxnSpPr>
          <p:cNvPr id="9" name="Straight Connector 8"/>
          <p:cNvCxnSpPr/>
          <p:nvPr userDrawn="1"/>
        </p:nvCxnSpPr>
        <p:spPr>
          <a:xfrm>
            <a:off x="408217" y="238125"/>
            <a:ext cx="8363857" cy="0"/>
          </a:xfrm>
          <a:prstGeom prst="line">
            <a:avLst/>
          </a:prstGeom>
          <a:ln w="6350" cmpd="sng">
            <a:solidFill>
              <a:schemeClr val="tx2"/>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833173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ransition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2AB80A-78BA-6B42-BA0D-B44ACF890F5A}" type="slidenum">
              <a:rPr lang="en-US" smtClean="0">
                <a:solidFill>
                  <a:prstClr val="white"/>
                </a:solidFill>
              </a:rPr>
              <a:pPr/>
              <a:t>‹#›</a:t>
            </a:fld>
            <a:endParaRPr lang="en-US" dirty="0">
              <a:solidFill>
                <a:prstClr val="white"/>
              </a:solidFill>
            </a:endParaRPr>
          </a:p>
        </p:txBody>
      </p:sp>
      <p:cxnSp>
        <p:nvCxnSpPr>
          <p:cNvPr id="5" name="Straight Connector 4"/>
          <p:cNvCxnSpPr/>
          <p:nvPr userDrawn="1"/>
        </p:nvCxnSpPr>
        <p:spPr>
          <a:xfrm>
            <a:off x="408217" y="1692265"/>
            <a:ext cx="8363857" cy="0"/>
          </a:xfrm>
          <a:prstGeom prst="line">
            <a:avLst/>
          </a:prstGeom>
          <a:ln w="1270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399749" y="2924164"/>
            <a:ext cx="8363857" cy="0"/>
          </a:xfrm>
          <a:prstGeom prst="line">
            <a:avLst/>
          </a:prstGeom>
          <a:ln w="1270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hasCustomPrompt="1"/>
          </p:nvPr>
        </p:nvSpPr>
        <p:spPr>
          <a:xfrm>
            <a:off x="403896" y="1975054"/>
            <a:ext cx="8333704" cy="470804"/>
          </a:xfrm>
          <a:prstGeom prst="rect">
            <a:avLst/>
          </a:prstGeom>
        </p:spPr>
        <p:txBody>
          <a:bodyPr anchor="ctr">
            <a:normAutofit/>
          </a:bodyPr>
          <a:lstStyle>
            <a:lvl1pPr marL="0" indent="0">
              <a:buNone/>
              <a:defRPr sz="2400">
                <a:solidFill>
                  <a:srgbClr val="141414"/>
                </a:solidFill>
                <a:latin typeface="Calibri" panose="020F0502020204030204" pitchFamily="34" charset="0"/>
              </a:defRPr>
            </a:lvl1pPr>
            <a:lvl2pPr marL="457189" indent="0">
              <a:buNone/>
              <a:defRPr>
                <a:solidFill>
                  <a:schemeClr val="tx2"/>
                </a:solidFill>
              </a:defRPr>
            </a:lvl2pPr>
            <a:lvl3pPr marL="914378" indent="0">
              <a:buNone/>
              <a:defRPr>
                <a:solidFill>
                  <a:schemeClr val="tx2"/>
                </a:solidFill>
              </a:defRPr>
            </a:lvl3pPr>
            <a:lvl4pPr marL="1371566" indent="0">
              <a:buNone/>
              <a:defRPr>
                <a:solidFill>
                  <a:schemeClr val="tx2"/>
                </a:solidFill>
              </a:defRPr>
            </a:lvl4pPr>
            <a:lvl5pPr marL="1828754" indent="0">
              <a:buNone/>
              <a:defRPr>
                <a:solidFill>
                  <a:schemeClr val="tx2"/>
                </a:solidFill>
              </a:defRPr>
            </a:lvl5pPr>
          </a:lstStyle>
          <a:p>
            <a:pPr lvl="0"/>
            <a:r>
              <a:rPr lang="en-US" dirty="0"/>
              <a:t>Transition Slide </a:t>
            </a:r>
          </a:p>
        </p:txBody>
      </p:sp>
    </p:spTree>
    <p:extLst>
      <p:ext uri="{BB962C8B-B14F-4D97-AF65-F5344CB8AC3E}">
        <p14:creationId xmlns:p14="http://schemas.microsoft.com/office/powerpoint/2010/main" val="223358921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eep Challenging w/ animation">
    <p:spTree>
      <p:nvGrpSpPr>
        <p:cNvPr id="1" name=""/>
        <p:cNvGrpSpPr/>
        <p:nvPr/>
      </p:nvGrpSpPr>
      <p:grpSpPr>
        <a:xfrm>
          <a:off x="0" y="0"/>
          <a:ext cx="0" cy="0"/>
          <a:chOff x="0" y="0"/>
          <a:chExt cx="0" cy="0"/>
        </a:xfrm>
      </p:grpSpPr>
      <p:sp>
        <p:nvSpPr>
          <p:cNvPr id="5" name="Rectangle 4"/>
          <p:cNvSpPr/>
          <p:nvPr userDrawn="1"/>
        </p:nvSpPr>
        <p:spPr>
          <a:xfrm>
            <a:off x="0" y="-8882"/>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dirty="0">
              <a:solidFill>
                <a:prstClr val="white"/>
              </a:solidFill>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34856" cy="5143500"/>
          </a:xfrm>
          <a:prstGeom prst="rect">
            <a:avLst/>
          </a:prstGeom>
        </p:spPr>
      </p:pic>
      <p:sp>
        <p:nvSpPr>
          <p:cNvPr id="2" name="Title 1"/>
          <p:cNvSpPr>
            <a:spLocks noGrp="1"/>
          </p:cNvSpPr>
          <p:nvPr>
            <p:ph type="title" hasCustomPrompt="1"/>
          </p:nvPr>
        </p:nvSpPr>
        <p:spPr>
          <a:xfrm>
            <a:off x="756272" y="1559428"/>
            <a:ext cx="3227833" cy="455444"/>
          </a:xfrm>
        </p:spPr>
        <p:txBody>
          <a:bodyPr>
            <a:normAutofit/>
          </a:bodyPr>
          <a:lstStyle>
            <a:lvl1pPr>
              <a:defRPr sz="3600">
                <a:solidFill>
                  <a:schemeClr val="tx2">
                    <a:lumMod val="75000"/>
                    <a:lumOff val="25000"/>
                  </a:schemeClr>
                </a:solidFill>
              </a:defRPr>
            </a:lvl1pPr>
          </a:lstStyle>
          <a:p>
            <a:r>
              <a:rPr lang="en-US" dirty="0"/>
              <a:t>Thank you</a:t>
            </a:r>
          </a:p>
        </p:txBody>
      </p:sp>
      <p:sp>
        <p:nvSpPr>
          <p:cNvPr id="8" name="Text Placeholder 7"/>
          <p:cNvSpPr>
            <a:spLocks noGrp="1"/>
          </p:cNvSpPr>
          <p:nvPr>
            <p:ph type="body" sz="quarter" idx="10" hasCustomPrompt="1"/>
          </p:nvPr>
        </p:nvSpPr>
        <p:spPr>
          <a:xfrm>
            <a:off x="756272" y="2454616"/>
            <a:ext cx="3245921" cy="1443038"/>
          </a:xfrm>
          <a:prstGeom prst="rect">
            <a:avLst/>
          </a:prstGeom>
        </p:spPr>
        <p:txBody>
          <a:bodyPr vert="horz">
            <a:normAutofit/>
          </a:bodyPr>
          <a:lstStyle>
            <a:lvl1pPr marL="0" indent="0">
              <a:buNone/>
              <a:defRPr sz="2000">
                <a:solidFill>
                  <a:schemeClr val="tx2">
                    <a:lumMod val="75000"/>
                    <a:lumOff val="25000"/>
                  </a:schemeClr>
                </a:solidFill>
              </a:defRPr>
            </a:lvl1pPr>
            <a:lvl2pPr marL="457189" indent="0">
              <a:buNone/>
              <a:defRPr>
                <a:solidFill>
                  <a:srgbClr val="141414"/>
                </a:solidFill>
              </a:defRPr>
            </a:lvl2pPr>
            <a:lvl3pPr marL="914378" indent="0">
              <a:buNone/>
              <a:defRPr>
                <a:solidFill>
                  <a:srgbClr val="141414"/>
                </a:solidFill>
              </a:defRPr>
            </a:lvl3pPr>
            <a:lvl4pPr marL="1371566" indent="0">
              <a:buNone/>
              <a:defRPr>
                <a:solidFill>
                  <a:srgbClr val="141414"/>
                </a:solidFill>
              </a:defRPr>
            </a:lvl4pPr>
            <a:lvl5pPr marL="1828754" indent="0">
              <a:buNone/>
              <a:defRPr>
                <a:solidFill>
                  <a:srgbClr val="141414"/>
                </a:solidFill>
              </a:defRPr>
            </a:lvl5pPr>
          </a:lstStyle>
          <a:p>
            <a:pPr lvl="0"/>
            <a:r>
              <a:rPr lang="en-US" dirty="0"/>
              <a:t>Name</a:t>
            </a:r>
            <a:br>
              <a:rPr lang="en-US" dirty="0"/>
            </a:br>
            <a:r>
              <a:rPr lang="en-US" dirty="0"/>
              <a:t>Email</a:t>
            </a:r>
          </a:p>
        </p:txBody>
      </p:sp>
      <p:sp>
        <p:nvSpPr>
          <p:cNvPr id="6" name="TextBox 5"/>
          <p:cNvSpPr txBox="1"/>
          <p:nvPr userDrawn="1"/>
        </p:nvSpPr>
        <p:spPr>
          <a:xfrm>
            <a:off x="3588153" y="-972272"/>
            <a:ext cx="184731" cy="369332"/>
          </a:xfrm>
          <a:prstGeom prst="rect">
            <a:avLst/>
          </a:prstGeom>
          <a:noFill/>
        </p:spPr>
        <p:txBody>
          <a:bodyPr wrap="none" rtlCol="0">
            <a:spAutoFit/>
          </a:bodyPr>
          <a:lstStyle/>
          <a:p>
            <a:pPr defTabSz="457189"/>
            <a:endParaRPr lang="en-US" sz="1800" dirty="0">
              <a:solidFill>
                <a:srgbClr val="141414"/>
              </a:solidFill>
            </a:endParaRPr>
          </a:p>
        </p:txBody>
      </p:sp>
      <p:cxnSp>
        <p:nvCxnSpPr>
          <p:cNvPr id="14" name="Straight Connector 13"/>
          <p:cNvCxnSpPr/>
          <p:nvPr userDrawn="1"/>
        </p:nvCxnSpPr>
        <p:spPr>
          <a:xfrm>
            <a:off x="846858" y="2311900"/>
            <a:ext cx="2197285" cy="0"/>
          </a:xfrm>
          <a:prstGeom prst="line">
            <a:avLst/>
          </a:prstGeom>
          <a:ln>
            <a:gradFill flip="none" rotWithShape="1">
              <a:gsLst>
                <a:gs pos="0">
                  <a:schemeClr val="accent2"/>
                </a:gs>
                <a:gs pos="100000">
                  <a:srgbClr val="00B0F0"/>
                </a:gs>
              </a:gsLst>
              <a:lin ang="10800000" scaled="1"/>
              <a:tileRect/>
            </a:gradFill>
          </a:ln>
          <a:effectLst/>
        </p:spPr>
        <p:style>
          <a:lnRef idx="2">
            <a:schemeClr val="accent1"/>
          </a:lnRef>
          <a:fillRef idx="0">
            <a:schemeClr val="accent1"/>
          </a:fillRef>
          <a:effectRef idx="1">
            <a:schemeClr val="accent1"/>
          </a:effectRef>
          <a:fontRef idx="minor">
            <a:schemeClr val="tx1"/>
          </a:fontRef>
        </p:style>
      </p:cxnSp>
      <p:pic>
        <p:nvPicPr>
          <p:cNvPr id="18" name="Picture 17" descr="Cognizant_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462937" y="337321"/>
            <a:ext cx="2258154" cy="684559"/>
          </a:xfrm>
          <a:prstGeom prst="rect">
            <a:avLst/>
          </a:prstGeom>
        </p:spPr>
      </p:pic>
    </p:spTree>
    <p:extLst>
      <p:ext uri="{BB962C8B-B14F-4D97-AF65-F5344CB8AC3E}">
        <p14:creationId xmlns:p14="http://schemas.microsoft.com/office/powerpoint/2010/main" val="49153879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9A1632A2-FC97-4172-9EBD-C7741402BEE2}" type="datetimeFigureOut">
              <a:rPr lang="en-US" smtClean="0"/>
              <a:t>3/20/2018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AFEE985-6328-46BA-ACFD-849981D3F3F6}" type="slidenum">
              <a:rPr lang="en-US" smtClean="0"/>
              <a:t>‹#›</a:t>
            </a:fld>
            <a:endParaRPr lang="en-US"/>
          </a:p>
        </p:txBody>
      </p:sp>
    </p:spTree>
    <p:extLst>
      <p:ext uri="{BB962C8B-B14F-4D97-AF65-F5344CB8AC3E}">
        <p14:creationId xmlns:p14="http://schemas.microsoft.com/office/powerpoint/2010/main" val="16408085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Rectangle 26"/>
          <p:cNvSpPr/>
          <p:nvPr/>
        </p:nvSpPr>
        <p:spPr>
          <a:xfrm>
            <a:off x="0" y="4703349"/>
            <a:ext cx="9144000" cy="446957"/>
          </a:xfrm>
          <a:prstGeom prst="rect">
            <a:avLst/>
          </a:prstGeom>
          <a:gradFill flip="none" rotWithShape="1">
            <a:gsLst>
              <a:gs pos="24000">
                <a:sysClr val="windowText" lastClr="000000">
                  <a:lumMod val="85000"/>
                  <a:lumOff val="15000"/>
                </a:sysClr>
              </a:gs>
              <a:gs pos="100000">
                <a:sysClr val="windowText" lastClr="000000">
                  <a:lumMod val="75000"/>
                  <a:lumOff val="25000"/>
                </a:sysClr>
              </a:gs>
            </a:gsLst>
            <a:lin ang="16200000" scaled="0"/>
            <a:tileRect/>
          </a:gradFill>
          <a:ln w="9525" cap="flat" cmpd="sng" algn="ctr">
            <a:noFill/>
            <a:prstDash val="solid"/>
          </a:ln>
          <a:effectLst/>
        </p:spPr>
        <p:txBody>
          <a:bodyPr rtlCol="0" anchor="ctr"/>
          <a:lstStyle/>
          <a:p>
            <a:pPr algn="ctr" defTabSz="685800">
              <a:defRPr/>
            </a:pPr>
            <a:endParaRPr lang="en-US" sz="1800" kern="0" dirty="0">
              <a:solidFill>
                <a:sysClr val="window" lastClr="FFFFFF"/>
              </a:solidFill>
              <a:latin typeface="Calibri"/>
            </a:endParaRPr>
          </a:p>
        </p:txBody>
      </p:sp>
      <p:sp>
        <p:nvSpPr>
          <p:cNvPr id="29" name="TextBox 28"/>
          <p:cNvSpPr txBox="1"/>
          <p:nvPr/>
        </p:nvSpPr>
        <p:spPr>
          <a:xfrm>
            <a:off x="679781" y="4809389"/>
            <a:ext cx="1923143" cy="230832"/>
          </a:xfrm>
          <a:prstGeom prst="rect">
            <a:avLst/>
          </a:prstGeom>
          <a:noFill/>
        </p:spPr>
        <p:txBody>
          <a:bodyPr wrap="square" rtlCol="0">
            <a:spAutoFit/>
          </a:bodyPr>
          <a:lstStyle/>
          <a:p>
            <a:pPr defTabSz="685800">
              <a:defRPr/>
            </a:pPr>
            <a:r>
              <a:rPr lang="en-US" sz="900" kern="0" dirty="0">
                <a:solidFill>
                  <a:sysClr val="window" lastClr="FFFFFF"/>
                </a:solidFill>
                <a:cs typeface="Arial"/>
              </a:rPr>
              <a:t>© </a:t>
            </a:r>
            <a:r>
              <a:rPr lang="en-US" sz="900" kern="0" dirty="0" smtClean="0">
                <a:solidFill>
                  <a:sysClr val="window" lastClr="FFFFFF"/>
                </a:solidFill>
                <a:cs typeface="Arial"/>
              </a:rPr>
              <a:t>2018 </a:t>
            </a:r>
            <a:r>
              <a:rPr lang="en-US" sz="900" kern="0" dirty="0">
                <a:solidFill>
                  <a:sysClr val="window" lastClr="FFFFFF"/>
                </a:solidFill>
                <a:cs typeface="Arial"/>
              </a:rPr>
              <a:t>Cognizant </a:t>
            </a:r>
          </a:p>
        </p:txBody>
      </p:sp>
      <p:cxnSp>
        <p:nvCxnSpPr>
          <p:cNvPr id="30" name="Straight Connector 29"/>
          <p:cNvCxnSpPr/>
          <p:nvPr/>
        </p:nvCxnSpPr>
        <p:spPr>
          <a:xfrm>
            <a:off x="616874" y="4823179"/>
            <a:ext cx="0" cy="207146"/>
          </a:xfrm>
          <a:prstGeom prst="line">
            <a:avLst/>
          </a:prstGeom>
          <a:noFill/>
          <a:ln w="6350" cap="flat" cmpd="sng" algn="ctr">
            <a:solidFill>
              <a:sysClr val="window" lastClr="FFFFFF"/>
            </a:solidFill>
            <a:prstDash val="solid"/>
          </a:ln>
          <a:effectLst/>
        </p:spPr>
      </p:cxnSp>
      <p:sp>
        <p:nvSpPr>
          <p:cNvPr id="6" name="Slide Number Placeholder 5"/>
          <p:cNvSpPr>
            <a:spLocks noGrp="1"/>
          </p:cNvSpPr>
          <p:nvPr>
            <p:ph type="sldNum" sz="quarter" idx="4"/>
          </p:nvPr>
        </p:nvSpPr>
        <p:spPr>
          <a:xfrm>
            <a:off x="39647" y="4724410"/>
            <a:ext cx="539195" cy="375771"/>
          </a:xfrm>
          <a:prstGeom prst="rect">
            <a:avLst/>
          </a:prstGeom>
        </p:spPr>
        <p:txBody>
          <a:bodyPr vert="horz" lIns="91440" tIns="45720" rIns="91440" bIns="45720" rtlCol="0" anchor="ctr"/>
          <a:lstStyle>
            <a:lvl1pPr algn="r">
              <a:defRPr sz="1050">
                <a:solidFill>
                  <a:schemeClr val="bg1"/>
                </a:solidFill>
              </a:defRPr>
            </a:lvl1pPr>
          </a:lstStyle>
          <a:p>
            <a:pPr defTabSz="457189"/>
            <a:fld id="{B32AB80A-78BA-6B42-BA0D-B44ACF890F5A}" type="slidenum">
              <a:rPr lang="en-US" smtClean="0">
                <a:solidFill>
                  <a:prstClr val="white"/>
                </a:solidFill>
              </a:rPr>
              <a:pPr defTabSz="457189"/>
              <a:t>‹#›</a:t>
            </a:fld>
            <a:endParaRPr lang="en-US" dirty="0">
              <a:solidFill>
                <a:prstClr val="white"/>
              </a:solidFill>
            </a:endParaRPr>
          </a:p>
        </p:txBody>
      </p:sp>
      <p:sp>
        <p:nvSpPr>
          <p:cNvPr id="33" name="Title Placeholder 32"/>
          <p:cNvSpPr>
            <a:spLocks noGrp="1"/>
          </p:cNvSpPr>
          <p:nvPr>
            <p:ph type="title"/>
          </p:nvPr>
        </p:nvSpPr>
        <p:spPr>
          <a:xfrm>
            <a:off x="304364" y="247696"/>
            <a:ext cx="8382437" cy="455444"/>
          </a:xfrm>
          <a:prstGeom prst="rect">
            <a:avLst/>
          </a:prstGeom>
        </p:spPr>
        <p:txBody>
          <a:bodyPr vert="horz" lIns="91440" tIns="45720" rIns="91440" bIns="45720" rtlCol="0" anchor="t">
            <a:noAutofit/>
          </a:bodyPr>
          <a:lstStyle/>
          <a:p>
            <a:r>
              <a:rPr lang="en-US" dirty="0"/>
              <a:t>Header text</a:t>
            </a:r>
          </a:p>
        </p:txBody>
      </p:sp>
      <p:pic>
        <p:nvPicPr>
          <p:cNvPr id="9" name="Picture 8" descr="Cognizant_LOGO_on black.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753350" y="4771124"/>
            <a:ext cx="1018116" cy="308241"/>
          </a:xfrm>
          <a:prstGeom prst="rect">
            <a:avLst/>
          </a:prstGeom>
        </p:spPr>
      </p:pic>
    </p:spTree>
    <p:extLst>
      <p:ext uri="{BB962C8B-B14F-4D97-AF65-F5344CB8AC3E}">
        <p14:creationId xmlns:p14="http://schemas.microsoft.com/office/powerpoint/2010/main" val="371026056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Lst>
  <p:timing>
    <p:tnLst>
      <p:par>
        <p:cTn id="1" dur="indefinite" restart="never" nodeType="tmRoot"/>
      </p:par>
    </p:tnLst>
  </p:timing>
  <p:hf hdr="0" ftr="0" dt="0"/>
  <p:txStyles>
    <p:titleStyle>
      <a:lvl1pPr algn="l" defTabSz="457189" rtl="0" eaLnBrk="1" latinLnBrk="0" hangingPunct="1">
        <a:spcBef>
          <a:spcPct val="0"/>
        </a:spcBef>
        <a:buNone/>
        <a:defRPr sz="1600" b="1" kern="1200" baseline="0">
          <a:solidFill>
            <a:srgbClr val="0099CC"/>
          </a:solidFill>
          <a:latin typeface="Calibri" panose="020F0502020204030204" pitchFamily="34" charset="0"/>
          <a:ea typeface="+mj-ea"/>
          <a:cs typeface="+mj-cs"/>
        </a:defRPr>
      </a:lvl1pPr>
    </p:titleStyle>
    <p:bodyStyle>
      <a:lvl1pPr marL="342892" indent="-342892"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1" indent="-285743"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2"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8"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witter.com/kdnuggets" TargetMode="External"/><Relationship Id="rId2" Type="http://schemas.openxmlformats.org/officeDocument/2006/relationships/hyperlink" Target="https://twitter.com/KirkDBorne" TargetMode="External"/><Relationship Id="rId1" Type="http://schemas.openxmlformats.org/officeDocument/2006/relationships/slideLayout" Target="../slideLayouts/slideLayout2.xml"/><Relationship Id="rId5" Type="http://schemas.openxmlformats.org/officeDocument/2006/relationships/hyperlink" Target="https://twitter.com/AnalyticsVidhya" TargetMode="External"/><Relationship Id="rId4" Type="http://schemas.openxmlformats.org/officeDocument/2006/relationships/hyperlink" Target="https://twitter.com/MikeTamir"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ammumadhu/PPID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Data Science – Day 1 </a:t>
            </a:r>
            <a:endParaRPr lang="en-US" dirty="0"/>
          </a:p>
        </p:txBody>
      </p:sp>
      <p:pic>
        <p:nvPicPr>
          <p:cNvPr id="4" name="Picture 3"/>
          <p:cNvPicPr>
            <a:picLocks noChangeAspect="1"/>
          </p:cNvPicPr>
          <p:nvPr/>
        </p:nvPicPr>
        <p:blipFill>
          <a:blip r:embed="rId2"/>
          <a:stretch>
            <a:fillRect/>
          </a:stretch>
        </p:blipFill>
        <p:spPr>
          <a:xfrm>
            <a:off x="4188789" y="1186774"/>
            <a:ext cx="4955211" cy="2937753"/>
          </a:xfrm>
          <a:prstGeom prst="rect">
            <a:avLst/>
          </a:prstGeom>
        </p:spPr>
      </p:pic>
    </p:spTree>
    <p:extLst>
      <p:ext uri="{BB962C8B-B14F-4D97-AF65-F5344CB8AC3E}">
        <p14:creationId xmlns:p14="http://schemas.microsoft.com/office/powerpoint/2010/main" val="24006880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10</a:t>
            </a:fld>
            <a:endParaRPr lang="en-US" dirty="0">
              <a:solidFill>
                <a:prstClr val="white"/>
              </a:solidFill>
            </a:endParaRPr>
          </a:p>
        </p:txBody>
      </p:sp>
      <p:sp>
        <p:nvSpPr>
          <p:cNvPr id="4" name="TextBox 3"/>
          <p:cNvSpPr txBox="1"/>
          <p:nvPr/>
        </p:nvSpPr>
        <p:spPr>
          <a:xfrm>
            <a:off x="309244" y="398835"/>
            <a:ext cx="7182156" cy="415498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smtClean="0">
                <a:solidFill>
                  <a:schemeClr val="tx2"/>
                </a:solidFill>
              </a:rPr>
              <a:t>References :</a:t>
            </a:r>
          </a:p>
          <a:p>
            <a:endParaRPr lang="en-US" sz="1100" dirty="0">
              <a:solidFill>
                <a:schemeClr val="tx2"/>
              </a:solidFill>
            </a:endParaRPr>
          </a:p>
          <a:p>
            <a:pPr marL="342900" indent="-342900">
              <a:buAutoNum type="alphaLcParenR"/>
            </a:pPr>
            <a:r>
              <a:rPr lang="en-US" sz="1100" dirty="0" smtClean="0">
                <a:solidFill>
                  <a:schemeClr val="tx2"/>
                </a:solidFill>
              </a:rPr>
              <a:t>Linear algebra Done right </a:t>
            </a:r>
          </a:p>
          <a:p>
            <a:pPr marL="342900" indent="-342900">
              <a:buAutoNum type="alphaLcParenR"/>
            </a:pPr>
            <a:endParaRPr lang="en-US" sz="1100" dirty="0">
              <a:solidFill>
                <a:schemeClr val="tx2"/>
              </a:solidFill>
            </a:endParaRPr>
          </a:p>
          <a:p>
            <a:pPr marL="342900" indent="-342900">
              <a:buAutoNum type="alphaLcParenR"/>
            </a:pPr>
            <a:r>
              <a:rPr lang="en-US" sz="1100" dirty="0" smtClean="0">
                <a:solidFill>
                  <a:schemeClr val="tx2"/>
                </a:solidFill>
              </a:rPr>
              <a:t>Our 11</a:t>
            </a:r>
            <a:r>
              <a:rPr lang="en-US" sz="1100" baseline="30000" dirty="0" smtClean="0">
                <a:solidFill>
                  <a:schemeClr val="tx2"/>
                </a:solidFill>
              </a:rPr>
              <a:t>th</a:t>
            </a:r>
            <a:r>
              <a:rPr lang="en-US" sz="1100" dirty="0" smtClean="0">
                <a:solidFill>
                  <a:schemeClr val="tx2"/>
                </a:solidFill>
              </a:rPr>
              <a:t> &amp; 12</a:t>
            </a:r>
            <a:r>
              <a:rPr lang="en-US" sz="1100" baseline="30000" dirty="0" smtClean="0">
                <a:solidFill>
                  <a:schemeClr val="tx2"/>
                </a:solidFill>
              </a:rPr>
              <a:t>th</a:t>
            </a:r>
            <a:r>
              <a:rPr lang="en-US" sz="1100" dirty="0" smtClean="0">
                <a:solidFill>
                  <a:schemeClr val="tx2"/>
                </a:solidFill>
              </a:rPr>
              <a:t> standard Mathematical books</a:t>
            </a:r>
          </a:p>
          <a:p>
            <a:pPr marL="342900" indent="-342900">
              <a:buAutoNum type="alphaLcParenR"/>
            </a:pPr>
            <a:endParaRPr lang="en-US" sz="1100" dirty="0">
              <a:solidFill>
                <a:schemeClr val="tx2"/>
              </a:solidFill>
            </a:endParaRPr>
          </a:p>
          <a:p>
            <a:pPr marL="342900" indent="-342900">
              <a:buAutoNum type="alphaLcParenR"/>
            </a:pPr>
            <a:r>
              <a:rPr lang="en-US" sz="1100" dirty="0" smtClean="0">
                <a:solidFill>
                  <a:schemeClr val="tx2"/>
                </a:solidFill>
              </a:rPr>
              <a:t>ESL by Trevor Hastie</a:t>
            </a:r>
          </a:p>
          <a:p>
            <a:pPr marL="342900" indent="-342900">
              <a:buAutoNum type="alphaLcParenR"/>
            </a:pPr>
            <a:endParaRPr lang="en-US" sz="1100" dirty="0">
              <a:solidFill>
                <a:schemeClr val="tx2"/>
              </a:solidFill>
            </a:endParaRPr>
          </a:p>
          <a:p>
            <a:pPr marL="342900" indent="-342900">
              <a:buAutoNum type="alphaLcParenR"/>
            </a:pPr>
            <a:r>
              <a:rPr lang="en-US" sz="1100" dirty="0" smtClean="0">
                <a:solidFill>
                  <a:schemeClr val="tx2"/>
                </a:solidFill>
              </a:rPr>
              <a:t>Datasciencecentral.com , r-bloggers , </a:t>
            </a:r>
            <a:r>
              <a:rPr lang="en-US" sz="1100" dirty="0" err="1" smtClean="0">
                <a:solidFill>
                  <a:schemeClr val="tx2"/>
                </a:solidFill>
              </a:rPr>
              <a:t>AnalyticsVidhya</a:t>
            </a:r>
            <a:r>
              <a:rPr lang="en-US" sz="1100" dirty="0" smtClean="0">
                <a:solidFill>
                  <a:schemeClr val="tx2"/>
                </a:solidFill>
              </a:rPr>
              <a:t> , </a:t>
            </a:r>
            <a:r>
              <a:rPr lang="en-US" sz="1100" dirty="0" err="1" smtClean="0">
                <a:solidFill>
                  <a:schemeClr val="tx2"/>
                </a:solidFill>
              </a:rPr>
              <a:t>dataelixir</a:t>
            </a:r>
            <a:endParaRPr lang="en-US" sz="1100" dirty="0" smtClean="0">
              <a:solidFill>
                <a:schemeClr val="tx2"/>
              </a:solidFill>
            </a:endParaRPr>
          </a:p>
          <a:p>
            <a:pPr marL="342900" indent="-342900">
              <a:buAutoNum type="alphaLcParenR"/>
            </a:pPr>
            <a:endParaRPr lang="en-US" sz="1100" dirty="0">
              <a:solidFill>
                <a:schemeClr val="tx2"/>
              </a:solidFill>
            </a:endParaRPr>
          </a:p>
          <a:p>
            <a:pPr marL="342900" indent="-342900">
              <a:buAutoNum type="alphaLcParenR"/>
            </a:pPr>
            <a:endParaRPr lang="en-US" sz="1100" dirty="0" smtClean="0">
              <a:solidFill>
                <a:schemeClr val="tx2"/>
              </a:solidFill>
            </a:endParaRPr>
          </a:p>
          <a:p>
            <a:r>
              <a:rPr lang="en-US" sz="1100" dirty="0" smtClean="0">
                <a:solidFill>
                  <a:schemeClr val="tx2"/>
                </a:solidFill>
              </a:rPr>
              <a:t>For </a:t>
            </a:r>
            <a:r>
              <a:rPr lang="en-US" sz="1100" dirty="0" err="1" smtClean="0">
                <a:solidFill>
                  <a:schemeClr val="tx2"/>
                </a:solidFill>
              </a:rPr>
              <a:t>twitterati</a:t>
            </a:r>
            <a:r>
              <a:rPr lang="en-US" sz="1100" dirty="0" smtClean="0">
                <a:solidFill>
                  <a:schemeClr val="tx2"/>
                </a:solidFill>
              </a:rPr>
              <a:t> :</a:t>
            </a:r>
          </a:p>
          <a:p>
            <a:endParaRPr lang="en-US" sz="1100" dirty="0">
              <a:solidFill>
                <a:schemeClr val="tx2"/>
              </a:solidFill>
            </a:endParaRPr>
          </a:p>
          <a:p>
            <a:r>
              <a:rPr lang="en-US" sz="1100" dirty="0">
                <a:solidFill>
                  <a:schemeClr val="tx2"/>
                </a:solidFill>
                <a:hlinkClick r:id="rId2"/>
              </a:rPr>
              <a:t>https://</a:t>
            </a:r>
            <a:r>
              <a:rPr lang="en-US" sz="1100" dirty="0" smtClean="0">
                <a:solidFill>
                  <a:schemeClr val="tx2"/>
                </a:solidFill>
                <a:hlinkClick r:id="rId2"/>
              </a:rPr>
              <a:t>twitter.com/KirkDBorne</a:t>
            </a:r>
            <a:endParaRPr lang="en-US" sz="1100" dirty="0" smtClean="0">
              <a:solidFill>
                <a:schemeClr val="tx2"/>
              </a:solidFill>
            </a:endParaRPr>
          </a:p>
          <a:p>
            <a:endParaRPr lang="en-US" sz="1100" dirty="0">
              <a:solidFill>
                <a:schemeClr val="tx2"/>
              </a:solidFill>
            </a:endParaRPr>
          </a:p>
          <a:p>
            <a:r>
              <a:rPr lang="en-US" sz="1100" dirty="0">
                <a:solidFill>
                  <a:schemeClr val="tx2"/>
                </a:solidFill>
                <a:hlinkClick r:id="rId3"/>
              </a:rPr>
              <a:t>https://</a:t>
            </a:r>
            <a:r>
              <a:rPr lang="en-US" sz="1100" dirty="0" smtClean="0">
                <a:solidFill>
                  <a:schemeClr val="tx2"/>
                </a:solidFill>
                <a:hlinkClick r:id="rId3"/>
              </a:rPr>
              <a:t>twitter.com/kdnuggets</a:t>
            </a:r>
            <a:endParaRPr lang="en-US" sz="1100" dirty="0" smtClean="0">
              <a:solidFill>
                <a:schemeClr val="tx2"/>
              </a:solidFill>
            </a:endParaRPr>
          </a:p>
          <a:p>
            <a:endParaRPr lang="en-US" sz="1100" dirty="0" smtClean="0">
              <a:solidFill>
                <a:schemeClr val="tx2"/>
              </a:solidFill>
            </a:endParaRPr>
          </a:p>
          <a:p>
            <a:r>
              <a:rPr lang="en-US" sz="1100" dirty="0">
                <a:solidFill>
                  <a:schemeClr val="tx2"/>
                </a:solidFill>
                <a:hlinkClick r:id="rId4"/>
              </a:rPr>
              <a:t>https://</a:t>
            </a:r>
            <a:r>
              <a:rPr lang="en-US" sz="1100" dirty="0" smtClean="0">
                <a:solidFill>
                  <a:schemeClr val="tx2"/>
                </a:solidFill>
                <a:hlinkClick r:id="rId4"/>
              </a:rPr>
              <a:t>twitter.com/MikeTamir</a:t>
            </a:r>
            <a:endParaRPr lang="en-US" sz="1100" dirty="0" smtClean="0">
              <a:solidFill>
                <a:schemeClr val="tx2"/>
              </a:solidFill>
            </a:endParaRPr>
          </a:p>
          <a:p>
            <a:endParaRPr lang="en-US" sz="1100" dirty="0">
              <a:solidFill>
                <a:schemeClr val="tx2"/>
              </a:solidFill>
            </a:endParaRPr>
          </a:p>
          <a:p>
            <a:r>
              <a:rPr lang="en-US" sz="1100" dirty="0">
                <a:solidFill>
                  <a:schemeClr val="tx2"/>
                </a:solidFill>
                <a:hlinkClick r:id="rId5"/>
              </a:rPr>
              <a:t>https://</a:t>
            </a:r>
            <a:r>
              <a:rPr lang="en-US" sz="1100" dirty="0" smtClean="0">
                <a:solidFill>
                  <a:schemeClr val="tx2"/>
                </a:solidFill>
                <a:hlinkClick r:id="rId5"/>
              </a:rPr>
              <a:t>twitter.com/AnalyticsVidhya</a:t>
            </a:r>
            <a:endParaRPr lang="en-US" sz="1100" dirty="0" smtClean="0">
              <a:solidFill>
                <a:schemeClr val="tx2"/>
              </a:solidFill>
            </a:endParaRPr>
          </a:p>
          <a:p>
            <a:endParaRPr lang="en-US" sz="1100" dirty="0">
              <a:solidFill>
                <a:schemeClr val="tx2"/>
              </a:solidFill>
            </a:endParaRPr>
          </a:p>
          <a:p>
            <a:r>
              <a:rPr lang="en-US" sz="1100" dirty="0">
                <a:solidFill>
                  <a:schemeClr val="tx2"/>
                </a:solidFill>
              </a:rPr>
              <a:t>https://twitter.com/dataiku</a:t>
            </a:r>
            <a:endParaRPr lang="en-US" sz="1100" dirty="0" smtClean="0">
              <a:solidFill>
                <a:schemeClr val="tx2"/>
              </a:solidFill>
            </a:endParaRPr>
          </a:p>
          <a:p>
            <a:endParaRPr lang="en-US" sz="1100" dirty="0">
              <a:solidFill>
                <a:schemeClr val="tx2"/>
              </a:solidFill>
            </a:endParaRPr>
          </a:p>
          <a:p>
            <a:endParaRPr lang="en-US" sz="1100" dirty="0">
              <a:solidFill>
                <a:schemeClr val="tx2"/>
              </a:solidFill>
            </a:endParaRPr>
          </a:p>
        </p:txBody>
      </p:sp>
    </p:spTree>
    <p:extLst>
      <p:ext uri="{BB962C8B-B14F-4D97-AF65-F5344CB8AC3E}">
        <p14:creationId xmlns:p14="http://schemas.microsoft.com/office/powerpoint/2010/main" val="18879414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11</a:t>
            </a:fld>
            <a:endParaRPr lang="en-US" dirty="0">
              <a:solidFill>
                <a:prstClr val="white"/>
              </a:solidFill>
            </a:endParaRPr>
          </a:p>
        </p:txBody>
      </p:sp>
      <p:pic>
        <p:nvPicPr>
          <p:cNvPr id="5" name="Picture 4"/>
          <p:cNvPicPr>
            <a:picLocks noChangeAspect="1"/>
          </p:cNvPicPr>
          <p:nvPr/>
        </p:nvPicPr>
        <p:blipFill>
          <a:blip r:embed="rId2"/>
          <a:stretch>
            <a:fillRect/>
          </a:stretch>
        </p:blipFill>
        <p:spPr>
          <a:xfrm>
            <a:off x="1138483" y="1877438"/>
            <a:ext cx="1303226" cy="1290323"/>
          </a:xfrm>
          <a:prstGeom prst="rect">
            <a:avLst/>
          </a:prstGeom>
        </p:spPr>
      </p:pic>
      <p:sp>
        <p:nvSpPr>
          <p:cNvPr id="6" name="Oval Callout 5"/>
          <p:cNvSpPr/>
          <p:nvPr/>
        </p:nvSpPr>
        <p:spPr>
          <a:xfrm>
            <a:off x="2208179" y="1322962"/>
            <a:ext cx="5719864" cy="885217"/>
          </a:xfrm>
          <a:prstGeom prst="wedgeEllipseCallout">
            <a:avLst>
              <a:gd name="adj1" fmla="val -52806"/>
              <a:gd name="adj2" fmla="val 49313"/>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 Science Taxonomy ?</a:t>
            </a:r>
            <a:endParaRPr lang="en-US" dirty="0"/>
          </a:p>
        </p:txBody>
      </p:sp>
    </p:spTree>
    <p:extLst>
      <p:ext uri="{BB962C8B-B14F-4D97-AF65-F5344CB8AC3E}">
        <p14:creationId xmlns:p14="http://schemas.microsoft.com/office/powerpoint/2010/main" val="22425788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12</a:t>
            </a:fld>
            <a:endParaRPr lang="en-US" dirty="0">
              <a:solidFill>
                <a:prstClr val="white"/>
              </a:solidFill>
            </a:endParaRPr>
          </a:p>
        </p:txBody>
      </p:sp>
      <p:graphicFrame>
        <p:nvGraphicFramePr>
          <p:cNvPr id="4" name="Diagram 3"/>
          <p:cNvGraphicFramePr/>
          <p:nvPr>
            <p:extLst>
              <p:ext uri="{D42A27DB-BD31-4B8C-83A1-F6EECF244321}">
                <p14:modId xmlns:p14="http://schemas.microsoft.com/office/powerpoint/2010/main" val="2334687451"/>
              </p:ext>
            </p:extLst>
          </p:nvPr>
        </p:nvGraphicFramePr>
        <p:xfrm>
          <a:off x="1241898" y="277103"/>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a:off x="7337898" y="1747379"/>
            <a:ext cx="767655" cy="369332"/>
          </a:xfrm>
          <a:prstGeom prst="rect">
            <a:avLst/>
          </a:prstGeom>
        </p:spPr>
        <p:txBody>
          <a:bodyPr wrap="square">
            <a:spAutoFit/>
          </a:bodyPr>
          <a:lstStyle/>
          <a:p>
            <a:pPr>
              <a:spcAft>
                <a:spcPts val="300"/>
              </a:spcAft>
            </a:pPr>
            <a:r>
              <a:rPr lang="en-US" dirty="0" smtClean="0">
                <a:solidFill>
                  <a:schemeClr val="tx2"/>
                </a:solidFill>
                <a:latin typeface="Calibri" panose="020F0502020204030204" pitchFamily="34" charset="0"/>
              </a:rPr>
              <a:t>KNN</a:t>
            </a:r>
            <a:endParaRPr lang="en-US" dirty="0">
              <a:solidFill>
                <a:schemeClr val="tx2"/>
              </a:solidFill>
              <a:latin typeface="Calibri" panose="020F0502020204030204" pitchFamily="34" charset="0"/>
            </a:endParaRPr>
          </a:p>
        </p:txBody>
      </p:sp>
      <p:sp>
        <p:nvSpPr>
          <p:cNvPr id="9" name="Rectangle 8"/>
          <p:cNvSpPr/>
          <p:nvPr/>
        </p:nvSpPr>
        <p:spPr>
          <a:xfrm>
            <a:off x="7337898" y="1012241"/>
            <a:ext cx="576344" cy="369332"/>
          </a:xfrm>
          <a:prstGeom prst="rect">
            <a:avLst/>
          </a:prstGeom>
        </p:spPr>
        <p:txBody>
          <a:bodyPr wrap="square">
            <a:spAutoFit/>
          </a:bodyPr>
          <a:lstStyle/>
          <a:p>
            <a:pPr>
              <a:spcAft>
                <a:spcPts val="300"/>
              </a:spcAft>
            </a:pPr>
            <a:r>
              <a:rPr lang="en-US" dirty="0" smtClean="0">
                <a:solidFill>
                  <a:schemeClr val="tx2"/>
                </a:solidFill>
                <a:latin typeface="Calibri" panose="020F0502020204030204" pitchFamily="34" charset="0"/>
              </a:rPr>
              <a:t>f(x</a:t>
            </a:r>
            <a:r>
              <a:rPr lang="en-US" dirty="0">
                <a:solidFill>
                  <a:schemeClr val="tx2"/>
                </a:solidFill>
                <a:latin typeface="Calibri" panose="020F0502020204030204" pitchFamily="34" charset="0"/>
              </a:rPr>
              <a:t>)</a:t>
            </a:r>
          </a:p>
        </p:txBody>
      </p:sp>
    </p:spTree>
    <p:extLst>
      <p:ext uri="{BB962C8B-B14F-4D97-AF65-F5344CB8AC3E}">
        <p14:creationId xmlns:p14="http://schemas.microsoft.com/office/powerpoint/2010/main" val="33661320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13</a:t>
            </a:fld>
            <a:endParaRPr lang="en-US" dirty="0">
              <a:solidFill>
                <a:prstClr val="white"/>
              </a:solidFill>
            </a:endParaRPr>
          </a:p>
        </p:txBody>
      </p:sp>
      <p:pic>
        <p:nvPicPr>
          <p:cNvPr id="5" name="Picture 4"/>
          <p:cNvPicPr>
            <a:picLocks noChangeAspect="1"/>
          </p:cNvPicPr>
          <p:nvPr/>
        </p:nvPicPr>
        <p:blipFill>
          <a:blip r:embed="rId2"/>
          <a:stretch>
            <a:fillRect/>
          </a:stretch>
        </p:blipFill>
        <p:spPr>
          <a:xfrm>
            <a:off x="1138483" y="1877438"/>
            <a:ext cx="1303226" cy="1290323"/>
          </a:xfrm>
          <a:prstGeom prst="rect">
            <a:avLst/>
          </a:prstGeom>
        </p:spPr>
      </p:pic>
      <p:sp>
        <p:nvSpPr>
          <p:cNvPr id="6" name="Oval Callout 5"/>
          <p:cNvSpPr/>
          <p:nvPr/>
        </p:nvSpPr>
        <p:spPr>
          <a:xfrm>
            <a:off x="2208179" y="1322962"/>
            <a:ext cx="5719864" cy="885217"/>
          </a:xfrm>
          <a:prstGeom prst="wedgeEllipseCallout">
            <a:avLst>
              <a:gd name="adj1" fmla="val -52806"/>
              <a:gd name="adj2" fmla="val 49313"/>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 Science Workflow ?</a:t>
            </a:r>
            <a:endParaRPr lang="en-US" dirty="0"/>
          </a:p>
        </p:txBody>
      </p:sp>
    </p:spTree>
    <p:extLst>
      <p:ext uri="{BB962C8B-B14F-4D97-AF65-F5344CB8AC3E}">
        <p14:creationId xmlns:p14="http://schemas.microsoft.com/office/powerpoint/2010/main" val="301485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14</a:t>
            </a:fld>
            <a:endParaRPr lang="en-US" dirty="0">
              <a:solidFill>
                <a:prstClr val="white"/>
              </a:solidFill>
            </a:endParaRPr>
          </a:p>
        </p:txBody>
      </p:sp>
      <p:sp>
        <p:nvSpPr>
          <p:cNvPr id="6" name="TextBox 5"/>
          <p:cNvSpPr txBox="1"/>
          <p:nvPr/>
        </p:nvSpPr>
        <p:spPr>
          <a:xfrm>
            <a:off x="447472" y="554477"/>
            <a:ext cx="1974715" cy="830997"/>
          </a:xfrm>
          <a:prstGeom prst="rect">
            <a:avLst/>
          </a:prstGeom>
          <a:noFill/>
          <a:ln>
            <a:solidFill>
              <a:schemeClr val="tx2">
                <a:lumMod val="90000"/>
                <a:lumOff val="10000"/>
              </a:schemeClr>
            </a:solidFill>
          </a:ln>
        </p:spPr>
        <p:txBody>
          <a:bodyPr wrap="square" rtlCol="0">
            <a:spAutoFit/>
          </a:bodyPr>
          <a:lstStyle/>
          <a:p>
            <a:r>
              <a:rPr lang="en-US" sz="1200" dirty="0" smtClean="0">
                <a:solidFill>
                  <a:schemeClr val="tx2"/>
                </a:solidFill>
              </a:rPr>
              <a:t>Take a first look into the data ; Determine obvious issues and relevant data points</a:t>
            </a:r>
          </a:p>
        </p:txBody>
      </p:sp>
      <p:sp>
        <p:nvSpPr>
          <p:cNvPr id="7" name="TextBox 6"/>
          <p:cNvSpPr txBox="1"/>
          <p:nvPr/>
        </p:nvSpPr>
        <p:spPr>
          <a:xfrm>
            <a:off x="2817779" y="554476"/>
            <a:ext cx="1974715" cy="461665"/>
          </a:xfrm>
          <a:prstGeom prst="rect">
            <a:avLst/>
          </a:prstGeom>
          <a:noFill/>
          <a:ln>
            <a:solidFill>
              <a:schemeClr val="tx2">
                <a:lumMod val="90000"/>
                <a:lumOff val="10000"/>
              </a:schemeClr>
            </a:solidFill>
          </a:ln>
        </p:spPr>
        <p:txBody>
          <a:bodyPr wrap="square" rtlCol="0">
            <a:spAutoFit/>
          </a:bodyPr>
          <a:lstStyle/>
          <a:p>
            <a:r>
              <a:rPr lang="en-US" sz="1200" dirty="0" smtClean="0">
                <a:solidFill>
                  <a:schemeClr val="tx2"/>
                </a:solidFill>
              </a:rPr>
              <a:t>List of data points and issues to fix </a:t>
            </a:r>
          </a:p>
        </p:txBody>
      </p:sp>
      <p:sp>
        <p:nvSpPr>
          <p:cNvPr id="8" name="TextBox 7"/>
          <p:cNvSpPr txBox="1"/>
          <p:nvPr/>
        </p:nvSpPr>
        <p:spPr>
          <a:xfrm>
            <a:off x="5090809" y="554476"/>
            <a:ext cx="1974715" cy="276999"/>
          </a:xfrm>
          <a:prstGeom prst="rect">
            <a:avLst/>
          </a:prstGeom>
          <a:noFill/>
          <a:ln>
            <a:solidFill>
              <a:schemeClr val="tx2">
                <a:lumMod val="90000"/>
                <a:lumOff val="10000"/>
              </a:schemeClr>
            </a:solidFill>
          </a:ln>
        </p:spPr>
        <p:txBody>
          <a:bodyPr wrap="square" rtlCol="0">
            <a:spAutoFit/>
          </a:bodyPr>
          <a:lstStyle/>
          <a:p>
            <a:r>
              <a:rPr lang="en-US" sz="1200" dirty="0" smtClean="0">
                <a:solidFill>
                  <a:schemeClr val="tx2"/>
                </a:solidFill>
              </a:rPr>
              <a:t>Make the data usable </a:t>
            </a:r>
          </a:p>
        </p:txBody>
      </p:sp>
      <p:sp>
        <p:nvSpPr>
          <p:cNvPr id="9" name="TextBox 8"/>
          <p:cNvSpPr txBox="1"/>
          <p:nvPr/>
        </p:nvSpPr>
        <p:spPr>
          <a:xfrm>
            <a:off x="5090808" y="1108475"/>
            <a:ext cx="1974715" cy="276999"/>
          </a:xfrm>
          <a:prstGeom prst="rect">
            <a:avLst/>
          </a:prstGeom>
          <a:noFill/>
          <a:ln>
            <a:solidFill>
              <a:schemeClr val="tx2">
                <a:lumMod val="90000"/>
                <a:lumOff val="10000"/>
              </a:schemeClr>
            </a:solidFill>
          </a:ln>
        </p:spPr>
        <p:txBody>
          <a:bodyPr wrap="square" rtlCol="0">
            <a:spAutoFit/>
          </a:bodyPr>
          <a:lstStyle/>
          <a:p>
            <a:r>
              <a:rPr lang="en-US" sz="1200" dirty="0" smtClean="0">
                <a:solidFill>
                  <a:schemeClr val="tx2"/>
                </a:solidFill>
              </a:rPr>
              <a:t>Preliminary Report</a:t>
            </a:r>
          </a:p>
        </p:txBody>
      </p:sp>
      <p:sp>
        <p:nvSpPr>
          <p:cNvPr id="10" name="TextBox 9"/>
          <p:cNvSpPr txBox="1"/>
          <p:nvPr/>
        </p:nvSpPr>
        <p:spPr>
          <a:xfrm>
            <a:off x="447472" y="2025132"/>
            <a:ext cx="1974715" cy="461665"/>
          </a:xfrm>
          <a:prstGeom prst="rect">
            <a:avLst/>
          </a:prstGeom>
          <a:noFill/>
          <a:ln>
            <a:solidFill>
              <a:schemeClr val="tx2">
                <a:lumMod val="90000"/>
                <a:lumOff val="10000"/>
              </a:schemeClr>
            </a:solidFill>
          </a:ln>
        </p:spPr>
        <p:txBody>
          <a:bodyPr wrap="square" rtlCol="0">
            <a:spAutoFit/>
          </a:bodyPr>
          <a:lstStyle/>
          <a:p>
            <a:r>
              <a:rPr lang="en-US" sz="1200" dirty="0" smtClean="0">
                <a:solidFill>
                  <a:schemeClr val="tx2"/>
                </a:solidFill>
              </a:rPr>
              <a:t>Load the data into an adequate tool / framework</a:t>
            </a:r>
          </a:p>
        </p:txBody>
      </p:sp>
      <p:sp>
        <p:nvSpPr>
          <p:cNvPr id="11" name="TextBox 10"/>
          <p:cNvSpPr txBox="1"/>
          <p:nvPr/>
        </p:nvSpPr>
        <p:spPr>
          <a:xfrm>
            <a:off x="2856690" y="2025132"/>
            <a:ext cx="645268" cy="276999"/>
          </a:xfrm>
          <a:prstGeom prst="rect">
            <a:avLst/>
          </a:prstGeom>
          <a:noFill/>
          <a:ln>
            <a:solidFill>
              <a:schemeClr val="tx2">
                <a:lumMod val="90000"/>
                <a:lumOff val="10000"/>
              </a:schemeClr>
            </a:solidFill>
          </a:ln>
        </p:spPr>
        <p:txBody>
          <a:bodyPr wrap="square" rtlCol="0">
            <a:spAutoFit/>
          </a:bodyPr>
          <a:lstStyle/>
          <a:p>
            <a:r>
              <a:rPr lang="en-US" sz="1200" dirty="0" smtClean="0">
                <a:solidFill>
                  <a:schemeClr val="tx2"/>
                </a:solidFill>
              </a:rPr>
              <a:t>EDA</a:t>
            </a:r>
          </a:p>
        </p:txBody>
      </p:sp>
      <p:sp>
        <p:nvSpPr>
          <p:cNvPr id="12" name="TextBox 11"/>
          <p:cNvSpPr txBox="1"/>
          <p:nvPr/>
        </p:nvSpPr>
        <p:spPr>
          <a:xfrm>
            <a:off x="447472" y="2895622"/>
            <a:ext cx="1543455" cy="461665"/>
          </a:xfrm>
          <a:prstGeom prst="rect">
            <a:avLst/>
          </a:prstGeom>
          <a:noFill/>
          <a:ln>
            <a:solidFill>
              <a:schemeClr val="tx2">
                <a:lumMod val="90000"/>
                <a:lumOff val="10000"/>
              </a:schemeClr>
            </a:solidFill>
          </a:ln>
        </p:spPr>
        <p:txBody>
          <a:bodyPr wrap="square" rtlCol="0">
            <a:spAutoFit/>
          </a:bodyPr>
          <a:lstStyle/>
          <a:p>
            <a:r>
              <a:rPr lang="en-US" sz="1200" dirty="0" smtClean="0">
                <a:solidFill>
                  <a:schemeClr val="tx2"/>
                </a:solidFill>
              </a:rPr>
              <a:t>Data Visualization and Story Telling </a:t>
            </a:r>
          </a:p>
        </p:txBody>
      </p:sp>
      <p:sp>
        <p:nvSpPr>
          <p:cNvPr id="14" name="TextBox 13"/>
          <p:cNvSpPr txBox="1"/>
          <p:nvPr/>
        </p:nvSpPr>
        <p:spPr>
          <a:xfrm>
            <a:off x="447471" y="3766112"/>
            <a:ext cx="1543455" cy="276999"/>
          </a:xfrm>
          <a:prstGeom prst="rect">
            <a:avLst/>
          </a:prstGeom>
          <a:noFill/>
          <a:ln>
            <a:solidFill>
              <a:schemeClr val="tx2">
                <a:lumMod val="90000"/>
                <a:lumOff val="10000"/>
              </a:schemeClr>
            </a:solidFill>
          </a:ln>
        </p:spPr>
        <p:txBody>
          <a:bodyPr wrap="square" rtlCol="0">
            <a:spAutoFit/>
          </a:bodyPr>
          <a:lstStyle/>
          <a:p>
            <a:r>
              <a:rPr lang="en-US" sz="1200" dirty="0" smtClean="0">
                <a:solidFill>
                  <a:schemeClr val="tx2"/>
                </a:solidFill>
              </a:rPr>
              <a:t>Select the features</a:t>
            </a:r>
          </a:p>
        </p:txBody>
      </p:sp>
      <p:sp>
        <p:nvSpPr>
          <p:cNvPr id="15" name="TextBox 14"/>
          <p:cNvSpPr txBox="1"/>
          <p:nvPr/>
        </p:nvSpPr>
        <p:spPr>
          <a:xfrm>
            <a:off x="2389760" y="3766112"/>
            <a:ext cx="1297023" cy="276999"/>
          </a:xfrm>
          <a:prstGeom prst="rect">
            <a:avLst/>
          </a:prstGeom>
          <a:noFill/>
          <a:ln>
            <a:solidFill>
              <a:schemeClr val="tx2">
                <a:lumMod val="90000"/>
                <a:lumOff val="10000"/>
              </a:schemeClr>
            </a:solidFill>
          </a:ln>
        </p:spPr>
        <p:txBody>
          <a:bodyPr wrap="square" rtlCol="0">
            <a:spAutoFit/>
          </a:bodyPr>
          <a:lstStyle/>
          <a:p>
            <a:r>
              <a:rPr lang="en-US" sz="1200" dirty="0" smtClean="0">
                <a:solidFill>
                  <a:schemeClr val="tx2"/>
                </a:solidFill>
              </a:rPr>
              <a:t>Train the model</a:t>
            </a:r>
          </a:p>
        </p:txBody>
      </p:sp>
      <p:sp>
        <p:nvSpPr>
          <p:cNvPr id="16" name="TextBox 15"/>
          <p:cNvSpPr txBox="1"/>
          <p:nvPr/>
        </p:nvSpPr>
        <p:spPr>
          <a:xfrm>
            <a:off x="4085617" y="3766111"/>
            <a:ext cx="1653702" cy="276999"/>
          </a:xfrm>
          <a:prstGeom prst="rect">
            <a:avLst/>
          </a:prstGeom>
          <a:noFill/>
          <a:ln>
            <a:solidFill>
              <a:schemeClr val="tx2">
                <a:lumMod val="90000"/>
                <a:lumOff val="10000"/>
              </a:schemeClr>
            </a:solidFill>
          </a:ln>
        </p:spPr>
        <p:txBody>
          <a:bodyPr wrap="square" rtlCol="0">
            <a:spAutoFit/>
          </a:bodyPr>
          <a:lstStyle/>
          <a:p>
            <a:r>
              <a:rPr lang="en-US" sz="1200" dirty="0" smtClean="0">
                <a:solidFill>
                  <a:schemeClr val="tx2"/>
                </a:solidFill>
              </a:rPr>
              <a:t>Evaluate the model</a:t>
            </a:r>
          </a:p>
        </p:txBody>
      </p:sp>
      <p:sp>
        <p:nvSpPr>
          <p:cNvPr id="17" name="TextBox 16"/>
          <p:cNvSpPr txBox="1"/>
          <p:nvPr/>
        </p:nvSpPr>
        <p:spPr>
          <a:xfrm>
            <a:off x="6078165" y="3766110"/>
            <a:ext cx="1653702" cy="646331"/>
          </a:xfrm>
          <a:prstGeom prst="rect">
            <a:avLst/>
          </a:prstGeom>
          <a:noFill/>
          <a:ln>
            <a:solidFill>
              <a:schemeClr val="tx2">
                <a:lumMod val="90000"/>
                <a:lumOff val="10000"/>
              </a:schemeClr>
            </a:solidFill>
          </a:ln>
        </p:spPr>
        <p:txBody>
          <a:bodyPr wrap="square" rtlCol="0">
            <a:spAutoFit/>
          </a:bodyPr>
          <a:lstStyle/>
          <a:p>
            <a:r>
              <a:rPr lang="en-US" sz="1200" dirty="0" smtClean="0">
                <a:solidFill>
                  <a:schemeClr val="tx2"/>
                </a:solidFill>
              </a:rPr>
              <a:t>Performance Measurement &amp; optimization</a:t>
            </a:r>
          </a:p>
        </p:txBody>
      </p:sp>
      <p:cxnSp>
        <p:nvCxnSpPr>
          <p:cNvPr id="19" name="Straight Connector 18"/>
          <p:cNvCxnSpPr/>
          <p:nvPr/>
        </p:nvCxnSpPr>
        <p:spPr>
          <a:xfrm flipV="1">
            <a:off x="155643" y="1616307"/>
            <a:ext cx="8200417" cy="2766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09244" y="3567612"/>
            <a:ext cx="8200417" cy="2766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592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ppt_x"/>
                                          </p:val>
                                        </p:tav>
                                        <p:tav tm="100000">
                                          <p:val>
                                            <p:strVal val="#ppt_x"/>
                                          </p:val>
                                        </p:tav>
                                      </p:tavLst>
                                    </p:anim>
                                    <p:anim calcmode="lin" valueType="num">
                                      <p:cBhvr additive="base">
                                        <p:cTn id="6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ppt_x"/>
                                          </p:val>
                                        </p:tav>
                                        <p:tav tm="100000">
                                          <p:val>
                                            <p:strVal val="#ppt_x"/>
                                          </p:val>
                                        </p:tav>
                                      </p:tavLst>
                                    </p:anim>
                                    <p:anim calcmode="lin" valueType="num">
                                      <p:cBhvr additive="base">
                                        <p:cTn id="6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15</a:t>
            </a:fld>
            <a:endParaRPr lang="en-US" dirty="0">
              <a:solidFill>
                <a:prstClr val="white"/>
              </a:solidFill>
            </a:endParaRPr>
          </a:p>
        </p:txBody>
      </p:sp>
      <p:pic>
        <p:nvPicPr>
          <p:cNvPr id="5" name="Picture 4"/>
          <p:cNvPicPr>
            <a:picLocks noChangeAspect="1"/>
          </p:cNvPicPr>
          <p:nvPr/>
        </p:nvPicPr>
        <p:blipFill>
          <a:blip r:embed="rId2"/>
          <a:stretch>
            <a:fillRect/>
          </a:stretch>
        </p:blipFill>
        <p:spPr>
          <a:xfrm>
            <a:off x="1138483" y="1877438"/>
            <a:ext cx="1303226" cy="1290323"/>
          </a:xfrm>
          <a:prstGeom prst="rect">
            <a:avLst/>
          </a:prstGeom>
        </p:spPr>
      </p:pic>
      <p:sp>
        <p:nvSpPr>
          <p:cNvPr id="6" name="Oval Callout 5"/>
          <p:cNvSpPr/>
          <p:nvPr/>
        </p:nvSpPr>
        <p:spPr>
          <a:xfrm>
            <a:off x="2208179" y="1322962"/>
            <a:ext cx="5719864" cy="885217"/>
          </a:xfrm>
          <a:prstGeom prst="wedgeEllipseCallout">
            <a:avLst>
              <a:gd name="adj1" fmla="val -52806"/>
              <a:gd name="adj2" fmla="val 49313"/>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Practical uses of Data science</a:t>
            </a:r>
            <a:endParaRPr lang="en-US" dirty="0"/>
          </a:p>
        </p:txBody>
      </p:sp>
    </p:spTree>
    <p:extLst>
      <p:ext uri="{BB962C8B-B14F-4D97-AF65-F5344CB8AC3E}">
        <p14:creationId xmlns:p14="http://schemas.microsoft.com/office/powerpoint/2010/main" val="29065007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16</a:t>
            </a:fld>
            <a:endParaRPr lang="en-US" dirty="0">
              <a:solidFill>
                <a:prstClr val="white"/>
              </a:solidFill>
            </a:endParaRPr>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304363" y="247697"/>
            <a:ext cx="8464987" cy="4100568"/>
          </a:xfrm>
          <a:prstGeom prst="rect">
            <a:avLst/>
          </a:prstGeom>
        </p:spPr>
      </p:pic>
      <p:pic>
        <p:nvPicPr>
          <p:cNvPr id="6" name="Picture 5"/>
          <p:cNvPicPr>
            <a:picLocks noChangeAspect="1"/>
          </p:cNvPicPr>
          <p:nvPr/>
        </p:nvPicPr>
        <p:blipFill>
          <a:blip r:embed="rId3"/>
          <a:stretch>
            <a:fillRect/>
          </a:stretch>
        </p:blipFill>
        <p:spPr>
          <a:xfrm>
            <a:off x="255368" y="247695"/>
            <a:ext cx="8562975" cy="4238625"/>
          </a:xfrm>
          <a:prstGeom prst="rect">
            <a:avLst/>
          </a:prstGeom>
        </p:spPr>
      </p:pic>
    </p:spTree>
    <p:extLst>
      <p:ext uri="{BB962C8B-B14F-4D97-AF65-F5344CB8AC3E}">
        <p14:creationId xmlns:p14="http://schemas.microsoft.com/office/powerpoint/2010/main" val="336806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17</a:t>
            </a:fld>
            <a:endParaRPr lang="en-US" dirty="0">
              <a:solidFill>
                <a:prstClr val="white"/>
              </a:solidFill>
            </a:endParaRPr>
          </a:p>
        </p:txBody>
      </p:sp>
      <p:sp>
        <p:nvSpPr>
          <p:cNvPr id="4" name="Rectangle 3"/>
          <p:cNvSpPr/>
          <p:nvPr/>
        </p:nvSpPr>
        <p:spPr>
          <a:xfrm>
            <a:off x="1682885" y="914024"/>
            <a:ext cx="5515583" cy="369332"/>
          </a:xfrm>
          <a:prstGeom prst="rect">
            <a:avLst/>
          </a:prstGeom>
        </p:spPr>
        <p:txBody>
          <a:bodyPr wrap="square">
            <a:spAutoFit/>
          </a:bodyPr>
          <a:lstStyle/>
          <a:p>
            <a:r>
              <a:rPr lang="en-US" dirty="0"/>
              <a:t>http://www.denseinl2.com/webcnn/digitdemo.html</a:t>
            </a:r>
          </a:p>
        </p:txBody>
      </p:sp>
      <p:sp>
        <p:nvSpPr>
          <p:cNvPr id="3" name="Rectangle 2"/>
          <p:cNvSpPr/>
          <p:nvPr/>
        </p:nvSpPr>
        <p:spPr>
          <a:xfrm>
            <a:off x="1682885" y="1560233"/>
            <a:ext cx="3621569" cy="369332"/>
          </a:xfrm>
          <a:prstGeom prst="rect">
            <a:avLst/>
          </a:prstGeom>
        </p:spPr>
        <p:txBody>
          <a:bodyPr wrap="none">
            <a:spAutoFit/>
          </a:bodyPr>
          <a:lstStyle/>
          <a:p>
            <a:r>
              <a:rPr lang="en-US" dirty="0"/>
              <a:t>http://algorithms-tour.stitchfix.com</a:t>
            </a:r>
          </a:p>
        </p:txBody>
      </p:sp>
      <p:sp>
        <p:nvSpPr>
          <p:cNvPr id="6" name="TextBox 5"/>
          <p:cNvSpPr txBox="1"/>
          <p:nvPr/>
        </p:nvSpPr>
        <p:spPr>
          <a:xfrm>
            <a:off x="1746114" y="2206442"/>
            <a:ext cx="5389123" cy="369332"/>
          </a:xfrm>
          <a:prstGeom prst="rect">
            <a:avLst/>
          </a:prstGeom>
          <a:noFill/>
        </p:spPr>
        <p:txBody>
          <a:bodyPr wrap="square" rtlCol="0">
            <a:spAutoFit/>
          </a:bodyPr>
          <a:lstStyle/>
          <a:p>
            <a:r>
              <a:rPr lang="en-US" dirty="0"/>
              <a:t>Pixels to code</a:t>
            </a:r>
          </a:p>
        </p:txBody>
      </p:sp>
    </p:spTree>
    <p:extLst>
      <p:ext uri="{BB962C8B-B14F-4D97-AF65-F5344CB8AC3E}">
        <p14:creationId xmlns:p14="http://schemas.microsoft.com/office/powerpoint/2010/main" val="23236948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18</a:t>
            </a:fld>
            <a:endParaRPr lang="en-US" dirty="0">
              <a:solidFill>
                <a:prstClr val="white"/>
              </a:solidFill>
            </a:endParaRPr>
          </a:p>
        </p:txBody>
      </p:sp>
      <p:sp>
        <p:nvSpPr>
          <p:cNvPr id="3" name="TextBox 2"/>
          <p:cNvSpPr txBox="1"/>
          <p:nvPr/>
        </p:nvSpPr>
        <p:spPr>
          <a:xfrm>
            <a:off x="4075890" y="1643974"/>
            <a:ext cx="768485" cy="1015663"/>
          </a:xfrm>
          <a:prstGeom prst="rect">
            <a:avLst/>
          </a:prstGeom>
          <a:noFill/>
        </p:spPr>
        <p:txBody>
          <a:bodyPr wrap="square" rtlCol="0">
            <a:spAutoFit/>
          </a:bodyPr>
          <a:lstStyle/>
          <a:p>
            <a:r>
              <a:rPr lang="en-US" sz="6000" dirty="0" smtClean="0">
                <a:solidFill>
                  <a:schemeClr val="tx2"/>
                </a:solidFill>
              </a:rPr>
              <a:t>R</a:t>
            </a:r>
          </a:p>
        </p:txBody>
      </p:sp>
    </p:spTree>
    <p:extLst>
      <p:ext uri="{BB962C8B-B14F-4D97-AF65-F5344CB8AC3E}">
        <p14:creationId xmlns:p14="http://schemas.microsoft.com/office/powerpoint/2010/main" val="6070914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19</a:t>
            </a:fld>
            <a:endParaRPr lang="en-US" dirty="0">
              <a:solidFill>
                <a:prstClr val="white"/>
              </a:solidFill>
            </a:endParaRPr>
          </a:p>
        </p:txBody>
      </p:sp>
      <p:sp>
        <p:nvSpPr>
          <p:cNvPr id="3" name="Title 2"/>
          <p:cNvSpPr>
            <a:spLocks noGrp="1"/>
          </p:cNvSpPr>
          <p:nvPr>
            <p:ph type="title"/>
          </p:nvPr>
        </p:nvSpPr>
        <p:spPr/>
        <p:txBody>
          <a:bodyPr/>
          <a:lstStyle/>
          <a:p>
            <a:r>
              <a:rPr lang="en-US" b="0" dirty="0"/>
              <a:t>The market research team at </a:t>
            </a:r>
            <a:r>
              <a:rPr lang="en-US" b="0" dirty="0" err="1"/>
              <a:t>AdRight</a:t>
            </a:r>
            <a:r>
              <a:rPr lang="en-US" b="0" dirty="0"/>
              <a:t> is assigned the task to identify the profile of the typical customer for each treadmill product offered by </a:t>
            </a:r>
            <a:r>
              <a:rPr lang="en-US" b="0" dirty="0" err="1"/>
              <a:t>CardioGood</a:t>
            </a:r>
            <a:r>
              <a:rPr lang="en-US" b="0" dirty="0"/>
              <a:t> Fitness. The market research team decides to investigate whether there are differences across the product lines with respect to customer characteristics. The team decides to collect data on individuals who purchased a treadmill at a </a:t>
            </a:r>
            <a:r>
              <a:rPr lang="en-US" b="0" dirty="0" err="1"/>
              <a:t>CardioGood</a:t>
            </a:r>
            <a:r>
              <a:rPr lang="en-US" b="0" dirty="0"/>
              <a:t> Fitness retail store during the prior three months. The data are stored in the CardioGoodFitness.xls file. The team identifies the following customer variables to study: product purchased, TM195, TM498, or TM798; gender; age, in years; education, in years; relationship status, single or partnered; annual household income ($); average number of times the customer plans to use the treadmill each week; average number of miles the customer expects to walk/run each week; and self-rated fitness on an 1-to-5 ordinal scale, where 1 is poor shape and 5 is excellent shape. </a:t>
            </a:r>
            <a:r>
              <a:rPr lang="en-US" dirty="0" smtClean="0"/>
              <a:t/>
            </a:r>
            <a:br>
              <a:rPr lang="en-US" dirty="0" smtClean="0"/>
            </a:br>
            <a:r>
              <a:rPr lang="en-US" dirty="0"/>
              <a:t/>
            </a:r>
            <a:br>
              <a:rPr lang="en-US" dirty="0"/>
            </a:br>
            <a:r>
              <a:rPr lang="en-US" dirty="0" smtClean="0"/>
              <a:t>I</a:t>
            </a:r>
            <a:r>
              <a:rPr lang="en-US" dirty="0"/>
              <a:t>. Compute descriptive statistics to create a customer profile for each </a:t>
            </a:r>
            <a:r>
              <a:rPr lang="en-US" dirty="0" err="1"/>
              <a:t>CardioGood</a:t>
            </a:r>
            <a:r>
              <a:rPr lang="en-US" dirty="0"/>
              <a:t> Fitness treadmill product line. </a:t>
            </a:r>
            <a:r>
              <a:rPr lang="en-US" dirty="0" smtClean="0"/>
              <a:t/>
            </a:r>
            <a:br>
              <a:rPr lang="en-US" dirty="0" smtClean="0"/>
            </a:br>
            <a:r>
              <a:rPr lang="en-US" dirty="0"/>
              <a:t/>
            </a:r>
            <a:br>
              <a:rPr lang="en-US" dirty="0"/>
            </a:br>
            <a:r>
              <a:rPr lang="en-US" dirty="0" smtClean="0"/>
              <a:t>II</a:t>
            </a:r>
            <a:r>
              <a:rPr lang="en-US" dirty="0"/>
              <a:t>. Write a report to be presented to the management of </a:t>
            </a:r>
            <a:r>
              <a:rPr lang="en-US" dirty="0" err="1"/>
              <a:t>CardioGood</a:t>
            </a:r>
            <a:r>
              <a:rPr lang="en-US" dirty="0"/>
              <a:t> Fitness, detailing your findings. </a:t>
            </a:r>
          </a:p>
        </p:txBody>
      </p:sp>
    </p:spTree>
    <p:extLst>
      <p:ext uri="{BB962C8B-B14F-4D97-AF65-F5344CB8AC3E}">
        <p14:creationId xmlns:p14="http://schemas.microsoft.com/office/powerpoint/2010/main" val="15209005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2</a:t>
            </a:fld>
            <a:endParaRPr lang="en-US" dirty="0">
              <a:solidFill>
                <a:prstClr val="white"/>
              </a:solidFill>
            </a:endParaRPr>
          </a:p>
        </p:txBody>
      </p:sp>
      <p:sp>
        <p:nvSpPr>
          <p:cNvPr id="3" name="Title 2"/>
          <p:cNvSpPr>
            <a:spLocks noGrp="1"/>
          </p:cNvSpPr>
          <p:nvPr>
            <p:ph type="title"/>
          </p:nvPr>
        </p:nvSpPr>
        <p:spPr/>
        <p:txBody>
          <a:bodyPr/>
          <a:lstStyle/>
          <a:p>
            <a:r>
              <a:rPr lang="en-US" dirty="0" smtClean="0"/>
              <a:t>Outline </a:t>
            </a:r>
            <a:endParaRPr lang="en-US" dirty="0"/>
          </a:p>
        </p:txBody>
      </p:sp>
      <p:sp>
        <p:nvSpPr>
          <p:cNvPr id="4" name="Rectangle 3"/>
          <p:cNvSpPr/>
          <p:nvPr/>
        </p:nvSpPr>
        <p:spPr>
          <a:xfrm>
            <a:off x="447471" y="755627"/>
            <a:ext cx="8210146" cy="2000548"/>
          </a:xfrm>
          <a:prstGeom prst="rect">
            <a:avLst/>
          </a:prstGeom>
        </p:spPr>
        <p:txBody>
          <a:bodyPr wrap="square">
            <a:spAutoFit/>
          </a:bodyPr>
          <a:lstStyle/>
          <a:p>
            <a:pPr marL="285750" lvl="0" indent="-285750">
              <a:spcAft>
                <a:spcPts val="1200"/>
              </a:spcAft>
              <a:buFont typeface="Arial" panose="020B0604020202020204" pitchFamily="34" charset="0"/>
              <a:buChar char="•"/>
            </a:pPr>
            <a:r>
              <a:rPr lang="en-US" sz="1400" dirty="0" smtClean="0">
                <a:solidFill>
                  <a:schemeClr val="tx2"/>
                </a:solidFill>
                <a:latin typeface="+mj-lt"/>
              </a:rPr>
              <a:t>Understand the fundamental principles of Data science  </a:t>
            </a:r>
          </a:p>
          <a:p>
            <a:pPr marL="285750" lvl="0" indent="-285750">
              <a:spcAft>
                <a:spcPts val="1200"/>
              </a:spcAft>
              <a:buFont typeface="Arial" panose="020B0604020202020204" pitchFamily="34" charset="0"/>
              <a:buChar char="•"/>
            </a:pPr>
            <a:r>
              <a:rPr lang="en-US" sz="1400" dirty="0" smtClean="0">
                <a:solidFill>
                  <a:schemeClr val="tx2"/>
                </a:solidFill>
                <a:latin typeface="+mj-lt"/>
              </a:rPr>
              <a:t>Gain </a:t>
            </a:r>
            <a:r>
              <a:rPr lang="en-US" sz="1400" dirty="0">
                <a:solidFill>
                  <a:schemeClr val="tx2"/>
                </a:solidFill>
                <a:latin typeface="+mj-lt"/>
              </a:rPr>
              <a:t>understanding of the core DS/Analytics </a:t>
            </a:r>
            <a:r>
              <a:rPr lang="en-US" sz="1400" dirty="0" smtClean="0">
                <a:solidFill>
                  <a:schemeClr val="tx2"/>
                </a:solidFill>
                <a:latin typeface="+mj-lt"/>
              </a:rPr>
              <a:t>concepts</a:t>
            </a:r>
          </a:p>
          <a:p>
            <a:pPr marL="285750" lvl="0" indent="-285750">
              <a:spcAft>
                <a:spcPts val="1200"/>
              </a:spcAft>
              <a:buFont typeface="Arial" panose="020B0604020202020204" pitchFamily="34" charset="0"/>
              <a:buChar char="•"/>
            </a:pPr>
            <a:r>
              <a:rPr lang="en-US" sz="1400" dirty="0" smtClean="0">
                <a:solidFill>
                  <a:schemeClr val="tx2"/>
                </a:solidFill>
                <a:latin typeface="+mj-lt"/>
              </a:rPr>
              <a:t>Hands </a:t>
            </a:r>
            <a:r>
              <a:rPr lang="en-US" sz="1400" dirty="0">
                <a:solidFill>
                  <a:schemeClr val="tx2"/>
                </a:solidFill>
                <a:latin typeface="+mj-lt"/>
              </a:rPr>
              <a:t>on sessions on select analytical tools (</a:t>
            </a:r>
            <a:r>
              <a:rPr lang="en-US" sz="1400" dirty="0" smtClean="0">
                <a:solidFill>
                  <a:schemeClr val="tx2"/>
                </a:solidFill>
                <a:latin typeface="+mj-lt"/>
              </a:rPr>
              <a:t>R) </a:t>
            </a:r>
            <a:r>
              <a:rPr lang="en-US" sz="1400" dirty="0">
                <a:solidFill>
                  <a:schemeClr val="tx2"/>
                </a:solidFill>
                <a:latin typeface="+mj-lt"/>
              </a:rPr>
              <a:t>to gain better proficiency on various analytical algorithms and data mining </a:t>
            </a:r>
            <a:r>
              <a:rPr lang="en-US" sz="1400" dirty="0" smtClean="0">
                <a:solidFill>
                  <a:schemeClr val="tx2"/>
                </a:solidFill>
                <a:latin typeface="+mj-lt"/>
              </a:rPr>
              <a:t>techniques</a:t>
            </a:r>
          </a:p>
          <a:p>
            <a:pPr marL="285750" lvl="0" indent="-285750">
              <a:spcAft>
                <a:spcPts val="1200"/>
              </a:spcAft>
              <a:buFont typeface="Arial" panose="020B0604020202020204" pitchFamily="34" charset="0"/>
              <a:buChar char="•"/>
            </a:pPr>
            <a:r>
              <a:rPr lang="en-US" sz="1400" dirty="0" smtClean="0">
                <a:solidFill>
                  <a:schemeClr val="tx2"/>
                </a:solidFill>
                <a:latin typeface="+mj-lt"/>
              </a:rPr>
              <a:t>How data can drive decisions</a:t>
            </a:r>
          </a:p>
          <a:p>
            <a:pPr marL="285750" lvl="0" indent="-285750">
              <a:spcAft>
                <a:spcPts val="1200"/>
              </a:spcAft>
              <a:buFont typeface="Arial" panose="020B0604020202020204" pitchFamily="34" charset="0"/>
              <a:buChar char="•"/>
            </a:pPr>
            <a:r>
              <a:rPr lang="en-US" sz="1400" dirty="0" smtClean="0">
                <a:solidFill>
                  <a:schemeClr val="tx2"/>
                </a:solidFill>
                <a:latin typeface="+mj-lt"/>
              </a:rPr>
              <a:t>Practical examples / assignments</a:t>
            </a:r>
            <a:endParaRPr lang="en-US" b="0" i="0" dirty="0">
              <a:solidFill>
                <a:schemeClr val="tx2"/>
              </a:solidFill>
              <a:effectLst/>
              <a:latin typeface="+mj-lt"/>
            </a:endParaRPr>
          </a:p>
        </p:txBody>
      </p:sp>
      <p:sp>
        <p:nvSpPr>
          <p:cNvPr id="5" name="TextBox 4"/>
          <p:cNvSpPr txBox="1"/>
          <p:nvPr/>
        </p:nvSpPr>
        <p:spPr>
          <a:xfrm>
            <a:off x="578842" y="2991347"/>
            <a:ext cx="2062264" cy="369332"/>
          </a:xfrm>
          <a:prstGeom prst="rect">
            <a:avLst/>
          </a:prstGeom>
          <a:noFill/>
        </p:spPr>
        <p:txBody>
          <a:bodyPr wrap="square" rtlCol="0">
            <a:spAutoFit/>
          </a:bodyPr>
          <a:lstStyle/>
          <a:p>
            <a:r>
              <a:rPr lang="en-US" dirty="0" smtClean="0">
                <a:solidFill>
                  <a:schemeClr val="tx2"/>
                </a:solidFill>
              </a:rPr>
              <a:t>Bayes</a:t>
            </a:r>
            <a:endParaRPr lang="en-US" dirty="0" smtClean="0">
              <a:solidFill>
                <a:schemeClr val="tx2"/>
              </a:solidFill>
            </a:endParaRPr>
          </a:p>
        </p:txBody>
      </p:sp>
      <p:sp>
        <p:nvSpPr>
          <p:cNvPr id="6" name="TextBox 5"/>
          <p:cNvSpPr txBox="1"/>
          <p:nvPr/>
        </p:nvSpPr>
        <p:spPr>
          <a:xfrm>
            <a:off x="2932102" y="3121858"/>
            <a:ext cx="874602" cy="369332"/>
          </a:xfrm>
          <a:prstGeom prst="rect">
            <a:avLst/>
          </a:prstGeom>
          <a:noFill/>
        </p:spPr>
        <p:txBody>
          <a:bodyPr wrap="square" rtlCol="0">
            <a:spAutoFit/>
          </a:bodyPr>
          <a:lstStyle/>
          <a:p>
            <a:r>
              <a:rPr lang="en-US" dirty="0" smtClean="0">
                <a:solidFill>
                  <a:schemeClr val="tx2"/>
                </a:solidFill>
              </a:rPr>
              <a:t>Gauss</a:t>
            </a:r>
            <a:endParaRPr lang="en-US" dirty="0" smtClean="0">
              <a:solidFill>
                <a:schemeClr val="tx2"/>
              </a:solidFill>
            </a:endParaRPr>
          </a:p>
        </p:txBody>
      </p:sp>
      <p:sp>
        <p:nvSpPr>
          <p:cNvPr id="7" name="TextBox 6"/>
          <p:cNvSpPr txBox="1"/>
          <p:nvPr/>
        </p:nvSpPr>
        <p:spPr>
          <a:xfrm>
            <a:off x="1307139" y="3394913"/>
            <a:ext cx="2062264" cy="369332"/>
          </a:xfrm>
          <a:prstGeom prst="rect">
            <a:avLst/>
          </a:prstGeom>
          <a:noFill/>
        </p:spPr>
        <p:txBody>
          <a:bodyPr wrap="square" rtlCol="0">
            <a:spAutoFit/>
          </a:bodyPr>
          <a:lstStyle/>
          <a:p>
            <a:r>
              <a:rPr lang="en-US" dirty="0" smtClean="0">
                <a:solidFill>
                  <a:schemeClr val="tx2"/>
                </a:solidFill>
              </a:rPr>
              <a:t>Lasso</a:t>
            </a:r>
            <a:endParaRPr lang="en-US" dirty="0" smtClean="0">
              <a:solidFill>
                <a:schemeClr val="tx2"/>
              </a:solidFill>
            </a:endParaRPr>
          </a:p>
        </p:txBody>
      </p:sp>
      <p:sp>
        <p:nvSpPr>
          <p:cNvPr id="8" name="TextBox 7"/>
          <p:cNvSpPr txBox="1"/>
          <p:nvPr/>
        </p:nvSpPr>
        <p:spPr>
          <a:xfrm>
            <a:off x="3124988" y="3997590"/>
            <a:ext cx="2062264" cy="369332"/>
          </a:xfrm>
          <a:prstGeom prst="rect">
            <a:avLst/>
          </a:prstGeom>
          <a:noFill/>
        </p:spPr>
        <p:txBody>
          <a:bodyPr wrap="square" rtlCol="0">
            <a:spAutoFit/>
          </a:bodyPr>
          <a:lstStyle/>
          <a:p>
            <a:r>
              <a:rPr lang="en-US" dirty="0" smtClean="0">
                <a:solidFill>
                  <a:schemeClr val="tx2"/>
                </a:solidFill>
              </a:rPr>
              <a:t>Markov</a:t>
            </a:r>
            <a:endParaRPr lang="en-US" dirty="0" smtClean="0">
              <a:solidFill>
                <a:schemeClr val="tx2"/>
              </a:solidFill>
            </a:endParaRPr>
          </a:p>
        </p:txBody>
      </p:sp>
      <p:sp>
        <p:nvSpPr>
          <p:cNvPr id="9" name="TextBox 8"/>
          <p:cNvSpPr txBox="1"/>
          <p:nvPr/>
        </p:nvSpPr>
        <p:spPr>
          <a:xfrm>
            <a:off x="2223948" y="3705679"/>
            <a:ext cx="1015363" cy="369332"/>
          </a:xfrm>
          <a:prstGeom prst="rect">
            <a:avLst/>
          </a:prstGeom>
          <a:noFill/>
        </p:spPr>
        <p:txBody>
          <a:bodyPr wrap="square" rtlCol="0">
            <a:spAutoFit/>
          </a:bodyPr>
          <a:lstStyle/>
          <a:p>
            <a:r>
              <a:rPr lang="en-US" dirty="0" smtClean="0">
                <a:solidFill>
                  <a:schemeClr val="tx2"/>
                </a:solidFill>
              </a:rPr>
              <a:t>SVM</a:t>
            </a:r>
            <a:endParaRPr lang="en-US" dirty="0" smtClean="0">
              <a:solidFill>
                <a:schemeClr val="tx2"/>
              </a:solidFill>
            </a:endParaRPr>
          </a:p>
        </p:txBody>
      </p:sp>
      <p:sp>
        <p:nvSpPr>
          <p:cNvPr id="10" name="TextBox 9"/>
          <p:cNvSpPr txBox="1"/>
          <p:nvPr/>
        </p:nvSpPr>
        <p:spPr>
          <a:xfrm>
            <a:off x="771727" y="3920168"/>
            <a:ext cx="2062264" cy="369332"/>
          </a:xfrm>
          <a:prstGeom prst="rect">
            <a:avLst/>
          </a:prstGeom>
          <a:noFill/>
        </p:spPr>
        <p:txBody>
          <a:bodyPr wrap="square" rtlCol="0">
            <a:spAutoFit/>
          </a:bodyPr>
          <a:lstStyle/>
          <a:p>
            <a:r>
              <a:rPr lang="en-US" dirty="0" smtClean="0">
                <a:solidFill>
                  <a:schemeClr val="tx2"/>
                </a:solidFill>
              </a:rPr>
              <a:t>XGBoost</a:t>
            </a:r>
            <a:endParaRPr lang="en-US" dirty="0" smtClean="0">
              <a:solidFill>
                <a:schemeClr val="tx2"/>
              </a:solidFill>
            </a:endParaRPr>
          </a:p>
        </p:txBody>
      </p:sp>
      <p:cxnSp>
        <p:nvCxnSpPr>
          <p:cNvPr id="12" name="Straight Connector 11"/>
          <p:cNvCxnSpPr/>
          <p:nvPr/>
        </p:nvCxnSpPr>
        <p:spPr>
          <a:xfrm>
            <a:off x="578842" y="2869657"/>
            <a:ext cx="8078775" cy="0"/>
          </a:xfrm>
          <a:prstGeom prst="line">
            <a:avLst/>
          </a:prstGeom>
          <a:ln w="6350">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929243" y="3059348"/>
            <a:ext cx="3840107" cy="1015663"/>
          </a:xfrm>
          <a:prstGeom prst="rect">
            <a:avLst/>
          </a:prstGeom>
          <a:noFill/>
        </p:spPr>
        <p:txBody>
          <a:bodyPr wrap="square" rtlCol="0">
            <a:spAutoFit/>
          </a:bodyPr>
          <a:lstStyle/>
          <a:p>
            <a:r>
              <a:rPr lang="en-US" sz="1200" dirty="0" smtClean="0">
                <a:solidFill>
                  <a:schemeClr val="tx2"/>
                </a:solidFill>
              </a:rPr>
              <a:t>GitHub info: </a:t>
            </a:r>
            <a:r>
              <a:rPr lang="en-US" sz="1200" dirty="0" smtClean="0">
                <a:solidFill>
                  <a:schemeClr val="tx2"/>
                </a:solidFill>
                <a:hlinkClick r:id="rId2"/>
              </a:rPr>
              <a:t>https://github.com/ammumadhu/PPIDS</a:t>
            </a:r>
            <a:endParaRPr lang="en-US" sz="1200" dirty="0" smtClean="0">
              <a:solidFill>
                <a:schemeClr val="tx2"/>
              </a:solidFill>
            </a:endParaRPr>
          </a:p>
          <a:p>
            <a:endParaRPr lang="en-US" sz="1200" dirty="0">
              <a:solidFill>
                <a:schemeClr val="tx2"/>
              </a:solidFill>
            </a:endParaRPr>
          </a:p>
          <a:p>
            <a:r>
              <a:rPr lang="en-US" sz="1200" dirty="0" err="1" smtClean="0">
                <a:solidFill>
                  <a:schemeClr val="tx2"/>
                </a:solidFill>
              </a:rPr>
              <a:t>Rstudio</a:t>
            </a:r>
            <a:endParaRPr lang="en-US" sz="1200" dirty="0" smtClean="0">
              <a:solidFill>
                <a:schemeClr val="tx2"/>
              </a:solidFill>
            </a:endParaRPr>
          </a:p>
          <a:p>
            <a:r>
              <a:rPr lang="en-US" sz="1200" dirty="0" err="1" smtClean="0">
                <a:solidFill>
                  <a:schemeClr val="tx2"/>
                </a:solidFill>
              </a:rPr>
              <a:t>Kaggle</a:t>
            </a:r>
            <a:r>
              <a:rPr lang="en-US" sz="1200" dirty="0" smtClean="0">
                <a:solidFill>
                  <a:schemeClr val="tx2"/>
                </a:solidFill>
              </a:rPr>
              <a:t> </a:t>
            </a:r>
            <a:endParaRPr lang="en-US" sz="1200" dirty="0" smtClean="0">
              <a:solidFill>
                <a:schemeClr val="tx2"/>
              </a:solidFill>
            </a:endParaRPr>
          </a:p>
          <a:p>
            <a:endParaRPr lang="en-US" sz="1200" dirty="0" smtClean="0">
              <a:solidFill>
                <a:schemeClr val="tx2"/>
              </a:solidFill>
            </a:endParaRPr>
          </a:p>
        </p:txBody>
      </p:sp>
      <p:cxnSp>
        <p:nvCxnSpPr>
          <p:cNvPr id="15" name="Straight Connector 14"/>
          <p:cNvCxnSpPr/>
          <p:nvPr/>
        </p:nvCxnSpPr>
        <p:spPr>
          <a:xfrm>
            <a:off x="4821624" y="2886880"/>
            <a:ext cx="0" cy="1674475"/>
          </a:xfrm>
          <a:prstGeom prst="line">
            <a:avLst/>
          </a:prstGeom>
          <a:ln w="6350">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76644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20</a:t>
            </a:fld>
            <a:endParaRPr lang="en-US" dirty="0">
              <a:solidFill>
                <a:prstClr val="white"/>
              </a:solidFill>
            </a:endParaRPr>
          </a:p>
        </p:txBody>
      </p:sp>
      <p:sp>
        <p:nvSpPr>
          <p:cNvPr id="3" name="TextBox 2"/>
          <p:cNvSpPr txBox="1"/>
          <p:nvPr/>
        </p:nvSpPr>
        <p:spPr>
          <a:xfrm>
            <a:off x="2918298" y="1926076"/>
            <a:ext cx="4601183" cy="646331"/>
          </a:xfrm>
          <a:prstGeom prst="rect">
            <a:avLst/>
          </a:prstGeom>
          <a:noFill/>
        </p:spPr>
        <p:txBody>
          <a:bodyPr wrap="square" rtlCol="0">
            <a:spAutoFit/>
          </a:bodyPr>
          <a:lstStyle/>
          <a:p>
            <a:r>
              <a:rPr lang="en-US" sz="3600" dirty="0" smtClean="0">
                <a:solidFill>
                  <a:schemeClr val="tx2"/>
                </a:solidFill>
              </a:rPr>
              <a:t>Appendix </a:t>
            </a:r>
          </a:p>
        </p:txBody>
      </p:sp>
    </p:spTree>
    <p:extLst>
      <p:ext uri="{BB962C8B-B14F-4D97-AF65-F5344CB8AC3E}">
        <p14:creationId xmlns:p14="http://schemas.microsoft.com/office/powerpoint/2010/main" val="37623430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50119" y="453628"/>
            <a:ext cx="7243763" cy="4236244"/>
          </a:xfrm>
          <a:prstGeom prst="rect">
            <a:avLst/>
          </a:prstGeom>
        </p:spPr>
      </p:pic>
    </p:spTree>
    <p:extLst>
      <p:ext uri="{BB962C8B-B14F-4D97-AF65-F5344CB8AC3E}">
        <p14:creationId xmlns:p14="http://schemas.microsoft.com/office/powerpoint/2010/main" val="21855857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03710" y="703660"/>
            <a:ext cx="6936581" cy="3736181"/>
          </a:xfrm>
          <a:prstGeom prst="rect">
            <a:avLst/>
          </a:prstGeom>
        </p:spPr>
      </p:pic>
    </p:spTree>
    <p:extLst>
      <p:ext uri="{BB962C8B-B14F-4D97-AF65-F5344CB8AC3E}">
        <p14:creationId xmlns:p14="http://schemas.microsoft.com/office/powerpoint/2010/main" val="39154192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5277" y="376707"/>
            <a:ext cx="7513589" cy="4105996"/>
          </a:xfrm>
          <a:prstGeom prst="rect">
            <a:avLst/>
          </a:prstGeom>
        </p:spPr>
      </p:pic>
    </p:spTree>
    <p:extLst>
      <p:ext uri="{BB962C8B-B14F-4D97-AF65-F5344CB8AC3E}">
        <p14:creationId xmlns:p14="http://schemas.microsoft.com/office/powerpoint/2010/main" val="9795784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5919" y="608527"/>
            <a:ext cx="7331510" cy="3684867"/>
          </a:xfrm>
          <a:prstGeom prst="rect">
            <a:avLst/>
          </a:prstGeom>
        </p:spPr>
      </p:pic>
    </p:spTree>
    <p:extLst>
      <p:ext uri="{BB962C8B-B14F-4D97-AF65-F5344CB8AC3E}">
        <p14:creationId xmlns:p14="http://schemas.microsoft.com/office/powerpoint/2010/main" val="15583572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28700" y="589360"/>
            <a:ext cx="7086600" cy="3964781"/>
          </a:xfrm>
          <a:prstGeom prst="rect">
            <a:avLst/>
          </a:prstGeom>
        </p:spPr>
      </p:pic>
    </p:spTree>
    <p:extLst>
      <p:ext uri="{BB962C8B-B14F-4D97-AF65-F5344CB8AC3E}">
        <p14:creationId xmlns:p14="http://schemas.microsoft.com/office/powerpoint/2010/main" val="2660131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03077" y="163622"/>
            <a:ext cx="7279481" cy="4407694"/>
          </a:xfrm>
          <a:prstGeom prst="rect">
            <a:avLst/>
          </a:prstGeom>
        </p:spPr>
      </p:pic>
    </p:spTree>
    <p:extLst>
      <p:ext uri="{BB962C8B-B14F-4D97-AF65-F5344CB8AC3E}">
        <p14:creationId xmlns:p14="http://schemas.microsoft.com/office/powerpoint/2010/main" val="16020343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6579" y="152983"/>
            <a:ext cx="6801092" cy="4487111"/>
          </a:xfrm>
          <a:prstGeom prst="rect">
            <a:avLst/>
          </a:prstGeom>
        </p:spPr>
      </p:pic>
    </p:spTree>
    <p:extLst>
      <p:ext uri="{BB962C8B-B14F-4D97-AF65-F5344CB8AC3E}">
        <p14:creationId xmlns:p14="http://schemas.microsoft.com/office/powerpoint/2010/main" val="38937506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3</a:t>
            </a:fld>
            <a:endParaRPr lang="en-US" dirty="0">
              <a:solidFill>
                <a:prstClr val="white"/>
              </a:solidFill>
            </a:endParaRPr>
          </a:p>
        </p:txBody>
      </p:sp>
      <p:pic>
        <p:nvPicPr>
          <p:cNvPr id="5" name="Picture 4"/>
          <p:cNvPicPr>
            <a:picLocks noChangeAspect="1"/>
          </p:cNvPicPr>
          <p:nvPr/>
        </p:nvPicPr>
        <p:blipFill>
          <a:blip r:embed="rId2"/>
          <a:stretch>
            <a:fillRect/>
          </a:stretch>
        </p:blipFill>
        <p:spPr>
          <a:xfrm>
            <a:off x="1138483" y="1877438"/>
            <a:ext cx="1303226" cy="1290323"/>
          </a:xfrm>
          <a:prstGeom prst="rect">
            <a:avLst/>
          </a:prstGeom>
        </p:spPr>
      </p:pic>
      <p:sp>
        <p:nvSpPr>
          <p:cNvPr id="6" name="Oval Callout 5"/>
          <p:cNvSpPr/>
          <p:nvPr/>
        </p:nvSpPr>
        <p:spPr>
          <a:xfrm>
            <a:off x="2208179" y="1322962"/>
            <a:ext cx="5719864" cy="885217"/>
          </a:xfrm>
          <a:prstGeom prst="wedgeEllipseCallout">
            <a:avLst>
              <a:gd name="adj1" fmla="val -52806"/>
              <a:gd name="adj2" fmla="val 49313"/>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What is Data Science anyway ?</a:t>
            </a:r>
            <a:endParaRPr lang="en-US" dirty="0"/>
          </a:p>
        </p:txBody>
      </p:sp>
    </p:spTree>
    <p:extLst>
      <p:ext uri="{BB962C8B-B14F-4D97-AF65-F5344CB8AC3E}">
        <p14:creationId xmlns:p14="http://schemas.microsoft.com/office/powerpoint/2010/main" val="8334414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4</a:t>
            </a:fld>
            <a:endParaRPr lang="en-US" dirty="0">
              <a:solidFill>
                <a:prstClr val="white"/>
              </a:solidFill>
            </a:endParaRPr>
          </a:p>
        </p:txBody>
      </p:sp>
      <p:sp>
        <p:nvSpPr>
          <p:cNvPr id="4" name="TextBox 3"/>
          <p:cNvSpPr txBox="1"/>
          <p:nvPr/>
        </p:nvSpPr>
        <p:spPr>
          <a:xfrm>
            <a:off x="447472" y="666750"/>
            <a:ext cx="7451388" cy="646331"/>
          </a:xfrm>
          <a:prstGeom prst="rect">
            <a:avLst/>
          </a:prstGeom>
          <a:noFill/>
        </p:spPr>
        <p:txBody>
          <a:bodyPr wrap="square" rtlCol="0">
            <a:spAutoFit/>
          </a:bodyPr>
          <a:lstStyle/>
          <a:p>
            <a:r>
              <a:rPr lang="en-US" dirty="0" smtClean="0">
                <a:solidFill>
                  <a:schemeClr val="tx2"/>
                </a:solidFill>
              </a:rPr>
              <a:t>2,4,6,8,10,….?</a:t>
            </a:r>
            <a:endParaRPr lang="en-US" dirty="0" smtClean="0">
              <a:solidFill>
                <a:schemeClr val="tx2"/>
              </a:solidFill>
            </a:endParaRPr>
          </a:p>
          <a:p>
            <a:r>
              <a:rPr lang="en-US" dirty="0" smtClean="0">
                <a:solidFill>
                  <a:schemeClr val="tx2"/>
                </a:solidFill>
              </a:rPr>
              <a:t>A,C,E,G</a:t>
            </a:r>
            <a:r>
              <a:rPr lang="en-US" dirty="0" smtClean="0">
                <a:solidFill>
                  <a:schemeClr val="tx2"/>
                </a:solidFill>
              </a:rPr>
              <a:t>,….?</a:t>
            </a:r>
            <a:endParaRPr lang="en-US" dirty="0" smtClean="0">
              <a:solidFill>
                <a:schemeClr val="tx2"/>
              </a:solidFill>
            </a:endParaRPr>
          </a:p>
        </p:txBody>
      </p:sp>
      <p:sp>
        <p:nvSpPr>
          <p:cNvPr id="5" name="TextBox 4"/>
          <p:cNvSpPr txBox="1"/>
          <p:nvPr/>
        </p:nvSpPr>
        <p:spPr>
          <a:xfrm>
            <a:off x="447472" y="1514273"/>
            <a:ext cx="7451388" cy="646331"/>
          </a:xfrm>
          <a:prstGeom prst="rect">
            <a:avLst/>
          </a:prstGeom>
          <a:noFill/>
        </p:spPr>
        <p:txBody>
          <a:bodyPr wrap="square" rtlCol="0">
            <a:spAutoFit/>
          </a:bodyPr>
          <a:lstStyle/>
          <a:p>
            <a:r>
              <a:rPr lang="en-US" dirty="0" smtClean="0">
                <a:solidFill>
                  <a:schemeClr val="tx2"/>
                </a:solidFill>
              </a:rPr>
              <a:t>2,4,6,8,9,10,15,18,21,28, ?</a:t>
            </a:r>
          </a:p>
          <a:p>
            <a:r>
              <a:rPr lang="en-US" dirty="0" smtClean="0">
                <a:solidFill>
                  <a:schemeClr val="tx2"/>
                </a:solidFill>
              </a:rPr>
              <a:t>A,B,E,W,T,Y,Q,W,S,A,Q,R,,..?</a:t>
            </a:r>
          </a:p>
        </p:txBody>
      </p:sp>
      <p:pic>
        <p:nvPicPr>
          <p:cNvPr id="7" name="Picture 6"/>
          <p:cNvPicPr>
            <a:picLocks noChangeAspect="1"/>
          </p:cNvPicPr>
          <p:nvPr/>
        </p:nvPicPr>
        <p:blipFill>
          <a:blip r:embed="rId2"/>
          <a:stretch>
            <a:fillRect/>
          </a:stretch>
        </p:blipFill>
        <p:spPr>
          <a:xfrm>
            <a:off x="4503906" y="1247173"/>
            <a:ext cx="4326174" cy="3231806"/>
          </a:xfrm>
          <a:prstGeom prst="rect">
            <a:avLst/>
          </a:prstGeom>
        </p:spPr>
      </p:pic>
      <p:sp>
        <p:nvSpPr>
          <p:cNvPr id="9" name="Title 2"/>
          <p:cNvSpPr>
            <a:spLocks noGrp="1"/>
          </p:cNvSpPr>
          <p:nvPr>
            <p:ph type="title"/>
          </p:nvPr>
        </p:nvSpPr>
        <p:spPr>
          <a:xfrm>
            <a:off x="304363" y="247696"/>
            <a:ext cx="8464987" cy="419054"/>
          </a:xfrm>
        </p:spPr>
        <p:txBody>
          <a:bodyPr/>
          <a:lstStyle/>
          <a:p>
            <a:r>
              <a:rPr lang="en-US" dirty="0" smtClean="0"/>
              <a:t>What  does it really rely on  and how is it different from rule based logic</a:t>
            </a:r>
            <a:endParaRPr lang="en-US" dirty="0"/>
          </a:p>
        </p:txBody>
      </p:sp>
      <p:sp>
        <p:nvSpPr>
          <p:cNvPr id="3" name="TextBox 2"/>
          <p:cNvSpPr txBox="1"/>
          <p:nvPr/>
        </p:nvSpPr>
        <p:spPr>
          <a:xfrm>
            <a:off x="578842" y="3093396"/>
            <a:ext cx="3594324" cy="369332"/>
          </a:xfrm>
          <a:prstGeom prst="rect">
            <a:avLst/>
          </a:prstGeom>
          <a:noFill/>
        </p:spPr>
        <p:txBody>
          <a:bodyPr wrap="square" rtlCol="0">
            <a:spAutoFit/>
          </a:bodyPr>
          <a:lstStyle/>
          <a:p>
            <a:r>
              <a:rPr lang="en-US" dirty="0" smtClean="0">
                <a:solidFill>
                  <a:schemeClr val="tx2"/>
                </a:solidFill>
              </a:rPr>
              <a:t>Central Limit Theorem </a:t>
            </a:r>
            <a:r>
              <a:rPr lang="en-US" dirty="0" smtClean="0">
                <a:solidFill>
                  <a:schemeClr val="tx2"/>
                </a:solidFill>
                <a:sym typeface="Wingdings" panose="05000000000000000000" pitchFamily="2" charset="2"/>
              </a:rPr>
              <a:t></a:t>
            </a:r>
            <a:endParaRPr lang="en-US" dirty="0" smtClean="0">
              <a:solidFill>
                <a:schemeClr val="tx2"/>
              </a:solidFill>
            </a:endParaRPr>
          </a:p>
        </p:txBody>
      </p:sp>
    </p:spTree>
    <p:extLst>
      <p:ext uri="{BB962C8B-B14F-4D97-AF65-F5344CB8AC3E}">
        <p14:creationId xmlns:p14="http://schemas.microsoft.com/office/powerpoint/2010/main" val="189518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5</a:t>
            </a:fld>
            <a:endParaRPr lang="en-US" dirty="0">
              <a:solidFill>
                <a:prstClr val="white"/>
              </a:solidFill>
            </a:endParaRPr>
          </a:p>
        </p:txBody>
      </p:sp>
      <p:sp>
        <p:nvSpPr>
          <p:cNvPr id="3" name="TextBox 2"/>
          <p:cNvSpPr txBox="1"/>
          <p:nvPr/>
        </p:nvSpPr>
        <p:spPr>
          <a:xfrm>
            <a:off x="826850" y="1410830"/>
            <a:ext cx="778214" cy="369332"/>
          </a:xfrm>
          <a:prstGeom prst="rect">
            <a:avLst/>
          </a:prstGeom>
          <a:noFill/>
        </p:spPr>
        <p:txBody>
          <a:bodyPr wrap="square" rtlCol="0">
            <a:spAutoFit/>
          </a:bodyPr>
          <a:lstStyle/>
          <a:p>
            <a:r>
              <a:rPr lang="en-US" dirty="0" smtClean="0">
                <a:solidFill>
                  <a:schemeClr val="tx2"/>
                </a:solidFill>
              </a:rPr>
              <a:t>Data</a:t>
            </a:r>
          </a:p>
        </p:txBody>
      </p:sp>
      <p:sp>
        <p:nvSpPr>
          <p:cNvPr id="4" name="TextBox 3"/>
          <p:cNvSpPr txBox="1"/>
          <p:nvPr/>
        </p:nvSpPr>
        <p:spPr>
          <a:xfrm>
            <a:off x="1425102" y="1797862"/>
            <a:ext cx="1536971" cy="646331"/>
          </a:xfrm>
          <a:prstGeom prst="rect">
            <a:avLst/>
          </a:prstGeom>
          <a:noFill/>
        </p:spPr>
        <p:txBody>
          <a:bodyPr wrap="square" rtlCol="0">
            <a:spAutoFit/>
          </a:bodyPr>
          <a:lstStyle/>
          <a:p>
            <a:r>
              <a:rPr lang="en-US" dirty="0" smtClean="0">
                <a:solidFill>
                  <a:schemeClr val="tx2"/>
                </a:solidFill>
              </a:rPr>
              <a:t>Quantitative analysis</a:t>
            </a:r>
          </a:p>
        </p:txBody>
      </p:sp>
      <p:sp>
        <p:nvSpPr>
          <p:cNvPr id="7" name="TextBox 6"/>
          <p:cNvSpPr txBox="1"/>
          <p:nvPr/>
        </p:nvSpPr>
        <p:spPr>
          <a:xfrm>
            <a:off x="5690681" y="1419361"/>
            <a:ext cx="3258766" cy="338554"/>
          </a:xfrm>
          <a:prstGeom prst="rect">
            <a:avLst/>
          </a:prstGeom>
          <a:noFill/>
        </p:spPr>
        <p:txBody>
          <a:bodyPr wrap="square" rtlCol="0">
            <a:spAutoFit/>
          </a:bodyPr>
          <a:lstStyle/>
          <a:p>
            <a:r>
              <a:rPr lang="en-US" sz="1600" dirty="0" smtClean="0">
                <a:solidFill>
                  <a:schemeClr val="tx2"/>
                </a:solidFill>
              </a:rPr>
              <a:t>Event 1 : </a:t>
            </a:r>
            <a:r>
              <a:rPr lang="en-US" sz="1600" dirty="0" smtClean="0">
                <a:solidFill>
                  <a:schemeClr val="tx2"/>
                </a:solidFill>
              </a:rPr>
              <a:t>Plethora </a:t>
            </a:r>
            <a:r>
              <a:rPr lang="en-US" sz="1600" dirty="0">
                <a:solidFill>
                  <a:schemeClr val="tx2"/>
                </a:solidFill>
              </a:rPr>
              <a:t>of data </a:t>
            </a:r>
            <a:endParaRPr lang="en-US" sz="1600" dirty="0" smtClean="0">
              <a:solidFill>
                <a:schemeClr val="tx2"/>
              </a:solidFill>
            </a:endParaRPr>
          </a:p>
        </p:txBody>
      </p:sp>
      <p:sp>
        <p:nvSpPr>
          <p:cNvPr id="8" name="TextBox 7"/>
          <p:cNvSpPr txBox="1"/>
          <p:nvPr/>
        </p:nvSpPr>
        <p:spPr>
          <a:xfrm>
            <a:off x="5690681" y="2088814"/>
            <a:ext cx="3258766" cy="830997"/>
          </a:xfrm>
          <a:prstGeom prst="rect">
            <a:avLst/>
          </a:prstGeom>
          <a:noFill/>
        </p:spPr>
        <p:txBody>
          <a:bodyPr wrap="square" rtlCol="0">
            <a:spAutoFit/>
          </a:bodyPr>
          <a:lstStyle/>
          <a:p>
            <a:r>
              <a:rPr lang="en-US" sz="1600" dirty="0" smtClean="0">
                <a:solidFill>
                  <a:schemeClr val="tx2"/>
                </a:solidFill>
              </a:rPr>
              <a:t>Event 2 :</a:t>
            </a:r>
            <a:r>
              <a:rPr lang="en-US" sz="1600" dirty="0"/>
              <a:t> </a:t>
            </a:r>
            <a:r>
              <a:rPr lang="en-US" sz="1600" dirty="0">
                <a:solidFill>
                  <a:schemeClr val="tx2"/>
                </a:solidFill>
              </a:rPr>
              <a:t>Advances in enormous computing power  &amp; faster algorithms </a:t>
            </a:r>
            <a:r>
              <a:rPr lang="en-US" sz="1600" dirty="0" smtClean="0">
                <a:solidFill>
                  <a:schemeClr val="tx2"/>
                </a:solidFill>
              </a:rPr>
              <a:t>Data </a:t>
            </a:r>
            <a:r>
              <a:rPr lang="en-US" sz="1600" dirty="0">
                <a:solidFill>
                  <a:schemeClr val="tx2"/>
                </a:solidFill>
              </a:rPr>
              <a:t>Visualization </a:t>
            </a:r>
            <a:endParaRPr lang="en-US" sz="1600" dirty="0" smtClean="0">
              <a:solidFill>
                <a:schemeClr val="tx2"/>
              </a:solidFill>
            </a:endParaRPr>
          </a:p>
        </p:txBody>
      </p:sp>
      <p:sp>
        <p:nvSpPr>
          <p:cNvPr id="9" name="TextBox 8"/>
          <p:cNvSpPr txBox="1"/>
          <p:nvPr/>
        </p:nvSpPr>
        <p:spPr>
          <a:xfrm>
            <a:off x="5690681" y="3004489"/>
            <a:ext cx="3258766" cy="830997"/>
          </a:xfrm>
          <a:prstGeom prst="rect">
            <a:avLst/>
          </a:prstGeom>
          <a:noFill/>
        </p:spPr>
        <p:txBody>
          <a:bodyPr wrap="square" rtlCol="0">
            <a:spAutoFit/>
          </a:bodyPr>
          <a:lstStyle/>
          <a:p>
            <a:r>
              <a:rPr lang="en-US" sz="1600" dirty="0" smtClean="0">
                <a:solidFill>
                  <a:schemeClr val="tx2"/>
                </a:solidFill>
              </a:rPr>
              <a:t>Event 3 :</a:t>
            </a:r>
            <a:r>
              <a:rPr lang="en-US" sz="1600" dirty="0"/>
              <a:t> </a:t>
            </a:r>
            <a:r>
              <a:rPr lang="en-US" sz="1600" dirty="0">
                <a:solidFill>
                  <a:schemeClr val="tx2"/>
                </a:solidFill>
              </a:rPr>
              <a:t>Large data storage capability , Cloud computing , Parallel computing</a:t>
            </a:r>
            <a:r>
              <a:rPr lang="en-US" sz="1600" dirty="0" smtClean="0">
                <a:solidFill>
                  <a:schemeClr val="tx2"/>
                </a:solidFill>
              </a:rPr>
              <a:t> </a:t>
            </a:r>
          </a:p>
        </p:txBody>
      </p:sp>
      <p:cxnSp>
        <p:nvCxnSpPr>
          <p:cNvPr id="11" name="Straight Connector 10"/>
          <p:cNvCxnSpPr/>
          <p:nvPr/>
        </p:nvCxnSpPr>
        <p:spPr>
          <a:xfrm>
            <a:off x="5019472" y="535021"/>
            <a:ext cx="0" cy="407589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2" name="Notched Right Arrow 11"/>
          <p:cNvSpPr/>
          <p:nvPr/>
        </p:nvSpPr>
        <p:spPr>
          <a:xfrm>
            <a:off x="1605064" y="1419361"/>
            <a:ext cx="875489" cy="360801"/>
          </a:xfrm>
          <a:prstGeom prst="notched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652408" y="1391214"/>
            <a:ext cx="1968230" cy="369332"/>
          </a:xfrm>
          <a:prstGeom prst="rect">
            <a:avLst/>
          </a:prstGeom>
          <a:noFill/>
        </p:spPr>
        <p:txBody>
          <a:bodyPr wrap="square" rtlCol="0">
            <a:spAutoFit/>
          </a:bodyPr>
          <a:lstStyle/>
          <a:p>
            <a:r>
              <a:rPr lang="en-US" dirty="0" smtClean="0">
                <a:solidFill>
                  <a:schemeClr val="tx2"/>
                </a:solidFill>
              </a:rPr>
              <a:t>Decision Making </a:t>
            </a:r>
          </a:p>
        </p:txBody>
      </p:sp>
      <p:sp>
        <p:nvSpPr>
          <p:cNvPr id="14" name="Title 2"/>
          <p:cNvSpPr>
            <a:spLocks noGrp="1"/>
          </p:cNvSpPr>
          <p:nvPr>
            <p:ph type="title"/>
          </p:nvPr>
        </p:nvSpPr>
        <p:spPr>
          <a:xfrm>
            <a:off x="304363" y="247696"/>
            <a:ext cx="8464987" cy="419054"/>
          </a:xfrm>
        </p:spPr>
        <p:txBody>
          <a:bodyPr/>
          <a:lstStyle/>
          <a:p>
            <a:r>
              <a:rPr lang="en-US" dirty="0" smtClean="0"/>
              <a:t>What is Data Science</a:t>
            </a:r>
            <a:endParaRPr lang="en-US" dirty="0"/>
          </a:p>
        </p:txBody>
      </p:sp>
      <p:sp>
        <p:nvSpPr>
          <p:cNvPr id="15" name="TextBox 14"/>
          <p:cNvSpPr txBox="1"/>
          <p:nvPr/>
        </p:nvSpPr>
        <p:spPr>
          <a:xfrm>
            <a:off x="447472" y="3054485"/>
            <a:ext cx="2957209" cy="1200329"/>
          </a:xfrm>
          <a:prstGeom prst="rect">
            <a:avLst/>
          </a:prstGeom>
          <a:noFill/>
        </p:spPr>
        <p:txBody>
          <a:bodyPr wrap="square" rtlCol="0">
            <a:spAutoFit/>
          </a:bodyPr>
          <a:lstStyle/>
          <a:p>
            <a:r>
              <a:rPr lang="en-US" dirty="0" smtClean="0">
                <a:solidFill>
                  <a:schemeClr val="tx2"/>
                </a:solidFill>
              </a:rPr>
              <a:t>Business triggers the analysis of data through mathematical parlance supported by technology</a:t>
            </a:r>
          </a:p>
        </p:txBody>
      </p:sp>
    </p:spTree>
    <p:extLst>
      <p:ext uri="{BB962C8B-B14F-4D97-AF65-F5344CB8AC3E}">
        <p14:creationId xmlns:p14="http://schemas.microsoft.com/office/powerpoint/2010/main" val="195872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6</a:t>
            </a:fld>
            <a:endParaRPr lang="en-US" dirty="0">
              <a:solidFill>
                <a:prstClr val="white"/>
              </a:solidFill>
            </a:endParaRPr>
          </a:p>
        </p:txBody>
      </p:sp>
      <p:sp>
        <p:nvSpPr>
          <p:cNvPr id="20" name="Title 2"/>
          <p:cNvSpPr>
            <a:spLocks noGrp="1"/>
          </p:cNvSpPr>
          <p:nvPr>
            <p:ph type="title"/>
          </p:nvPr>
        </p:nvSpPr>
        <p:spPr>
          <a:xfrm>
            <a:off x="197359" y="403338"/>
            <a:ext cx="2446961" cy="419054"/>
          </a:xfrm>
        </p:spPr>
        <p:txBody>
          <a:bodyPr/>
          <a:lstStyle/>
          <a:p>
            <a:r>
              <a:rPr lang="en-US" dirty="0" smtClean="0"/>
              <a:t>Variants of Data Science</a:t>
            </a:r>
            <a:endParaRPr lang="en-US" dirty="0"/>
          </a:p>
        </p:txBody>
      </p:sp>
      <p:pic>
        <p:nvPicPr>
          <p:cNvPr id="2050" name="Picture 2" descr="https://api.ning.com/files/n5*HkYlWTzyfcAqXISMRMCxYXGz-Z6cKPTX72h*FRxX2RH9KLshVRJh2VHD7C7VmG*59Ppy1zrj74JtcvifXa*MMZgBf0PHf/ppp3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121" y="1017203"/>
            <a:ext cx="4023662" cy="17424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3329278411"/>
              </p:ext>
            </p:extLst>
          </p:nvPr>
        </p:nvGraphicFramePr>
        <p:xfrm>
          <a:off x="403871" y="1017203"/>
          <a:ext cx="7707549" cy="1742440"/>
        </p:xfrm>
        <a:graphic>
          <a:graphicData uri="http://schemas.openxmlformats.org/drawingml/2006/table">
            <a:tbl>
              <a:tblPr firstRow="1" bandRow="1">
                <a:tableStyleId>{5C22544A-7EE6-4342-B048-85BDC9FD1C3A}</a:tableStyleId>
              </a:tblPr>
              <a:tblGrid>
                <a:gridCol w="1284591"/>
                <a:gridCol w="1189478"/>
                <a:gridCol w="1050588"/>
                <a:gridCol w="1089497"/>
                <a:gridCol w="1750979"/>
                <a:gridCol w="1342416"/>
              </a:tblGrid>
              <a:tr h="370840">
                <a:tc>
                  <a:txBody>
                    <a:bodyPr/>
                    <a:lstStyle/>
                    <a:p>
                      <a:r>
                        <a:rPr lang="en-US" sz="1200" dirty="0" smtClean="0"/>
                        <a:t>Paradigms</a:t>
                      </a:r>
                      <a:endParaRPr lang="en-US" sz="1200" dirty="0"/>
                    </a:p>
                  </a:txBody>
                  <a:tcPr/>
                </a:tc>
                <a:tc>
                  <a:txBody>
                    <a:bodyPr/>
                    <a:lstStyle/>
                    <a:p>
                      <a:r>
                        <a:rPr lang="en-US" sz="1200" dirty="0" smtClean="0"/>
                        <a:t>Mathematics</a:t>
                      </a:r>
                      <a:endParaRPr lang="en-US" sz="1200" dirty="0"/>
                    </a:p>
                  </a:txBody>
                  <a:tcPr/>
                </a:tc>
                <a:tc>
                  <a:txBody>
                    <a:bodyPr/>
                    <a:lstStyle/>
                    <a:p>
                      <a:r>
                        <a:rPr lang="en-US" sz="1200" dirty="0" smtClean="0"/>
                        <a:t>Process</a:t>
                      </a:r>
                      <a:endParaRPr lang="en-US" sz="1200" dirty="0"/>
                    </a:p>
                  </a:txBody>
                  <a:tcPr/>
                </a:tc>
                <a:tc>
                  <a:txBody>
                    <a:bodyPr/>
                    <a:lstStyle/>
                    <a:p>
                      <a:r>
                        <a:rPr lang="en-US" sz="1200" dirty="0" smtClean="0"/>
                        <a:t>Outcome</a:t>
                      </a:r>
                      <a:endParaRPr lang="en-US" sz="1200" dirty="0"/>
                    </a:p>
                  </a:txBody>
                  <a:tcPr/>
                </a:tc>
                <a:tc>
                  <a:txBody>
                    <a:bodyPr/>
                    <a:lstStyle/>
                    <a:p>
                      <a:r>
                        <a:rPr lang="en-US" sz="1200" dirty="0" smtClean="0"/>
                        <a:t>Features</a:t>
                      </a:r>
                      <a:endParaRPr lang="en-US" sz="1200" dirty="0"/>
                    </a:p>
                  </a:txBody>
                  <a:tcPr/>
                </a:tc>
                <a:tc>
                  <a:txBody>
                    <a:bodyPr/>
                    <a:lstStyle/>
                    <a:p>
                      <a:r>
                        <a:rPr lang="en-US" sz="1200" dirty="0" smtClean="0"/>
                        <a:t>Interpretability</a:t>
                      </a:r>
                      <a:endParaRPr lang="en-US" sz="1200" dirty="0"/>
                    </a:p>
                  </a:txBody>
                  <a:tcPr/>
                </a:tc>
              </a:tr>
              <a:tr h="370840">
                <a:tc>
                  <a:txBody>
                    <a:bodyPr/>
                    <a:lstStyle/>
                    <a:p>
                      <a:pPr algn="ctr"/>
                      <a:r>
                        <a:rPr lang="en-US" sz="1200" dirty="0" smtClean="0">
                          <a:solidFill>
                            <a:schemeClr val="tx2"/>
                          </a:solidFill>
                        </a:rPr>
                        <a:t>Statistics </a:t>
                      </a:r>
                      <a:endParaRPr lang="en-US" sz="1200" dirty="0">
                        <a:solidFill>
                          <a:schemeClr val="tx2"/>
                        </a:solidFill>
                      </a:endParaRPr>
                    </a:p>
                  </a:txBody>
                  <a:tcPr/>
                </a:tc>
                <a:tc>
                  <a:txBody>
                    <a:bodyPr/>
                    <a:lstStyle/>
                    <a:p>
                      <a:pPr algn="ctr"/>
                      <a:r>
                        <a:rPr lang="en-US" sz="2400" dirty="0" smtClean="0">
                          <a:solidFill>
                            <a:schemeClr val="tx2"/>
                          </a:solidFill>
                          <a:latin typeface="Webdings" panose="05030102010509060703" pitchFamily="18" charset="2"/>
                        </a:rPr>
                        <a:t>a</a:t>
                      </a:r>
                      <a:endParaRPr lang="en-US" sz="2400" dirty="0">
                        <a:solidFill>
                          <a:schemeClr val="tx2"/>
                        </a:solidFill>
                        <a:latin typeface="Webdings" panose="05030102010509060703" pitchFamily="18" charset="2"/>
                      </a:endParaRPr>
                    </a:p>
                  </a:txBody>
                  <a:tcPr/>
                </a:tc>
                <a:tc>
                  <a:txBody>
                    <a:bodyPr/>
                    <a:lstStyle/>
                    <a:p>
                      <a:pPr algn="ctr"/>
                      <a:r>
                        <a:rPr lang="en-US" sz="2400" dirty="0" smtClean="0">
                          <a:solidFill>
                            <a:schemeClr val="tx2"/>
                          </a:solidFill>
                          <a:latin typeface="Webdings" panose="05030102010509060703" pitchFamily="18" charset="2"/>
                        </a:rPr>
                        <a:t>a</a:t>
                      </a:r>
                      <a:endParaRPr lang="en-US" sz="2400" dirty="0">
                        <a:solidFill>
                          <a:schemeClr val="tx2"/>
                        </a:solidFill>
                        <a:latin typeface="Webdings" panose="05030102010509060703" pitchFamily="18" charset="2"/>
                      </a:endParaRPr>
                    </a:p>
                  </a:txBody>
                  <a:tcPr/>
                </a:tc>
                <a:tc>
                  <a:txBody>
                    <a:bodyPr/>
                    <a:lstStyle/>
                    <a:p>
                      <a:pPr algn="ctr"/>
                      <a:endParaRPr lang="en-US" sz="2400" dirty="0">
                        <a:solidFill>
                          <a:schemeClr val="tx2"/>
                        </a:solidFill>
                        <a:latin typeface="Webdings" panose="05030102010509060703" pitchFamily="18" charset="2"/>
                      </a:endParaRPr>
                    </a:p>
                  </a:txBody>
                  <a:tcPr/>
                </a:tc>
                <a:tc>
                  <a:txBody>
                    <a:bodyPr/>
                    <a:lstStyle/>
                    <a:p>
                      <a:pPr algn="ctr"/>
                      <a:endParaRPr lang="en-US" sz="2400" dirty="0">
                        <a:solidFill>
                          <a:schemeClr val="tx2"/>
                        </a:solidFill>
                        <a:latin typeface="Webdings" panose="05030102010509060703" pitchFamily="18" charset="2"/>
                      </a:endParaRPr>
                    </a:p>
                  </a:txBody>
                  <a:tcPr/>
                </a:tc>
                <a:tc>
                  <a:txBody>
                    <a:bodyPr/>
                    <a:lstStyle/>
                    <a:p>
                      <a:pPr algn="ctr"/>
                      <a:endParaRPr lang="en-US" sz="2400" dirty="0">
                        <a:solidFill>
                          <a:schemeClr val="tx2"/>
                        </a:solidFill>
                        <a:latin typeface="Webdings" panose="05030102010509060703" pitchFamily="18" charset="2"/>
                      </a:endParaRPr>
                    </a:p>
                  </a:txBody>
                  <a:tcPr/>
                </a:tc>
              </a:tr>
              <a:tr h="370840">
                <a:tc>
                  <a:txBody>
                    <a:bodyPr/>
                    <a:lstStyle/>
                    <a:p>
                      <a:pPr algn="ctr"/>
                      <a:r>
                        <a:rPr lang="en-US" sz="1200" dirty="0" smtClean="0">
                          <a:solidFill>
                            <a:schemeClr val="tx2"/>
                          </a:solidFill>
                        </a:rPr>
                        <a:t>Machine Learning</a:t>
                      </a:r>
                      <a:endParaRPr lang="en-US" sz="1200" dirty="0">
                        <a:solidFill>
                          <a:schemeClr val="tx2"/>
                        </a:solidFill>
                      </a:endParaRPr>
                    </a:p>
                  </a:txBody>
                  <a:tcPr/>
                </a:tc>
                <a:tc>
                  <a:txBody>
                    <a:bodyPr/>
                    <a:lstStyle/>
                    <a:p>
                      <a:pPr algn="ctr"/>
                      <a:endParaRPr lang="en-US" sz="2400" dirty="0">
                        <a:solidFill>
                          <a:schemeClr val="tx2"/>
                        </a:solidFill>
                        <a:latin typeface="Webdings" panose="05030102010509060703" pitchFamily="18" charset="2"/>
                      </a:endParaRPr>
                    </a:p>
                  </a:txBody>
                  <a:tcPr/>
                </a:tc>
                <a:tc>
                  <a:txBody>
                    <a:bodyPr/>
                    <a:lstStyle/>
                    <a:p>
                      <a:pPr algn="ctr"/>
                      <a:endParaRPr lang="en-US" sz="2400" dirty="0">
                        <a:solidFill>
                          <a:schemeClr val="tx2"/>
                        </a:solidFill>
                        <a:latin typeface="Webdings" panose="05030102010509060703" pitchFamily="18" charset="2"/>
                      </a:endParaRPr>
                    </a:p>
                  </a:txBody>
                  <a:tcPr/>
                </a:tc>
                <a:tc>
                  <a:txBody>
                    <a:bodyPr/>
                    <a:lstStyle/>
                    <a:p>
                      <a:pPr algn="ctr"/>
                      <a:r>
                        <a:rPr lang="en-US" sz="2400" dirty="0" smtClean="0">
                          <a:solidFill>
                            <a:schemeClr val="tx2"/>
                          </a:solidFill>
                          <a:latin typeface="Webdings" panose="05030102010509060703" pitchFamily="18" charset="2"/>
                        </a:rPr>
                        <a:t>a</a:t>
                      </a:r>
                      <a:endParaRPr lang="en-US" sz="2400" dirty="0">
                        <a:solidFill>
                          <a:schemeClr val="tx2"/>
                        </a:solidFill>
                        <a:latin typeface="Webdings" panose="05030102010509060703" pitchFamily="18" charset="2"/>
                      </a:endParaRPr>
                    </a:p>
                  </a:txBody>
                  <a:tcPr/>
                </a:tc>
                <a:tc>
                  <a:txBody>
                    <a:bodyPr/>
                    <a:lstStyle/>
                    <a:p>
                      <a:pPr algn="ctr"/>
                      <a:r>
                        <a:rPr lang="en-US" sz="2400" dirty="0" smtClean="0">
                          <a:solidFill>
                            <a:schemeClr val="tx2"/>
                          </a:solidFill>
                          <a:latin typeface="Webdings" panose="05030102010509060703" pitchFamily="18" charset="2"/>
                        </a:rPr>
                        <a:t>a</a:t>
                      </a:r>
                      <a:endParaRPr lang="en-US" sz="2400" dirty="0">
                        <a:solidFill>
                          <a:schemeClr val="tx2"/>
                        </a:solidFill>
                        <a:latin typeface="Webdings" panose="05030102010509060703" pitchFamily="18" charset="2"/>
                      </a:endParaRPr>
                    </a:p>
                  </a:txBody>
                  <a:tcPr/>
                </a:tc>
                <a:tc>
                  <a:txBody>
                    <a:bodyPr/>
                    <a:lstStyle/>
                    <a:p>
                      <a:pPr algn="ctr"/>
                      <a:r>
                        <a:rPr lang="en-US" sz="2400" dirty="0" smtClean="0">
                          <a:solidFill>
                            <a:schemeClr val="tx2"/>
                          </a:solidFill>
                          <a:latin typeface="Webdings" panose="05030102010509060703" pitchFamily="18" charset="2"/>
                        </a:rPr>
                        <a:t>a</a:t>
                      </a:r>
                      <a:r>
                        <a:rPr lang="en-US" sz="2400" baseline="0" dirty="0" smtClean="0">
                          <a:solidFill>
                            <a:schemeClr val="tx2"/>
                          </a:solidFill>
                          <a:latin typeface="Webdings" panose="05030102010509060703" pitchFamily="18" charset="2"/>
                        </a:rPr>
                        <a:t> </a:t>
                      </a:r>
                      <a:endParaRPr lang="en-US" sz="2400" dirty="0">
                        <a:solidFill>
                          <a:schemeClr val="tx2"/>
                        </a:solidFill>
                        <a:latin typeface="Webdings" panose="05030102010509060703" pitchFamily="18" charset="2"/>
                      </a:endParaRPr>
                    </a:p>
                  </a:txBody>
                  <a:tcPr/>
                </a:tc>
              </a:tr>
              <a:tr h="370840">
                <a:tc>
                  <a:txBody>
                    <a:bodyPr/>
                    <a:lstStyle/>
                    <a:p>
                      <a:pPr algn="ctr"/>
                      <a:r>
                        <a:rPr lang="en-US" sz="1200" dirty="0" smtClean="0">
                          <a:solidFill>
                            <a:schemeClr val="tx2"/>
                          </a:solidFill>
                        </a:rPr>
                        <a:t>Deep Learning</a:t>
                      </a:r>
                      <a:endParaRPr lang="en-US" sz="1200" dirty="0">
                        <a:solidFill>
                          <a:schemeClr val="tx2"/>
                        </a:solidFill>
                      </a:endParaRPr>
                    </a:p>
                  </a:txBody>
                  <a:tcPr/>
                </a:tc>
                <a:tc>
                  <a:txBody>
                    <a:bodyPr/>
                    <a:lstStyle/>
                    <a:p>
                      <a:pPr algn="ctr"/>
                      <a:r>
                        <a:rPr lang="en-US" sz="2400" dirty="0" smtClean="0">
                          <a:solidFill>
                            <a:schemeClr val="tx2"/>
                          </a:solidFill>
                          <a:latin typeface="Webdings" panose="05030102010509060703" pitchFamily="18" charset="2"/>
                        </a:rPr>
                        <a:t>a</a:t>
                      </a:r>
                      <a:r>
                        <a:rPr lang="en-US" sz="2400" baseline="0" dirty="0" smtClean="0">
                          <a:solidFill>
                            <a:schemeClr val="tx2"/>
                          </a:solidFill>
                          <a:latin typeface="Webdings" panose="05030102010509060703" pitchFamily="18" charset="2"/>
                        </a:rPr>
                        <a:t> </a:t>
                      </a:r>
                      <a:endParaRPr lang="en-US" sz="2400" dirty="0">
                        <a:solidFill>
                          <a:schemeClr val="tx2"/>
                        </a:solidFill>
                        <a:latin typeface="Webdings" panose="05030102010509060703" pitchFamily="18" charset="2"/>
                      </a:endParaRPr>
                    </a:p>
                  </a:txBody>
                  <a:tcPr/>
                </a:tc>
                <a:tc>
                  <a:txBody>
                    <a:bodyPr/>
                    <a:lstStyle/>
                    <a:p>
                      <a:pPr algn="ctr"/>
                      <a:endParaRPr lang="en-US" sz="2400" dirty="0">
                        <a:solidFill>
                          <a:schemeClr val="tx2"/>
                        </a:solidFill>
                        <a:latin typeface="Webdings" panose="05030102010509060703" pitchFamily="18" charset="2"/>
                      </a:endParaRPr>
                    </a:p>
                  </a:txBody>
                  <a:tcPr/>
                </a:tc>
                <a:tc>
                  <a:txBody>
                    <a:bodyPr/>
                    <a:lstStyle/>
                    <a:p>
                      <a:pPr algn="ctr"/>
                      <a:r>
                        <a:rPr lang="en-US" sz="2400" dirty="0" smtClean="0">
                          <a:solidFill>
                            <a:schemeClr val="tx2"/>
                          </a:solidFill>
                          <a:latin typeface="Webdings" panose="05030102010509060703" pitchFamily="18" charset="2"/>
                        </a:rPr>
                        <a:t>a</a:t>
                      </a:r>
                      <a:r>
                        <a:rPr lang="en-US" sz="2400" baseline="0" dirty="0" smtClean="0">
                          <a:solidFill>
                            <a:schemeClr val="tx2"/>
                          </a:solidFill>
                          <a:latin typeface="Webdings" panose="05030102010509060703" pitchFamily="18" charset="2"/>
                        </a:rPr>
                        <a:t> </a:t>
                      </a:r>
                      <a:endParaRPr lang="en-US" sz="2400" dirty="0">
                        <a:solidFill>
                          <a:schemeClr val="tx2"/>
                        </a:solidFill>
                        <a:latin typeface="Webdings" panose="05030102010509060703" pitchFamily="18" charset="2"/>
                      </a:endParaRPr>
                    </a:p>
                  </a:txBody>
                  <a:tcPr/>
                </a:tc>
                <a:tc>
                  <a:txBody>
                    <a:bodyPr/>
                    <a:lstStyle/>
                    <a:p>
                      <a:pPr algn="ctr"/>
                      <a:r>
                        <a:rPr lang="en-US" sz="2400" dirty="0" smtClean="0">
                          <a:solidFill>
                            <a:schemeClr val="tx2"/>
                          </a:solidFill>
                          <a:latin typeface="Webdings" panose="05030102010509060703" pitchFamily="18" charset="2"/>
                        </a:rPr>
                        <a:t>a</a:t>
                      </a:r>
                      <a:r>
                        <a:rPr lang="en-US" sz="2400" baseline="0" dirty="0" smtClean="0">
                          <a:solidFill>
                            <a:schemeClr val="tx2"/>
                          </a:solidFill>
                          <a:latin typeface="Webdings" panose="05030102010509060703" pitchFamily="18" charset="2"/>
                        </a:rPr>
                        <a:t> </a:t>
                      </a:r>
                      <a:endParaRPr lang="en-US" sz="2400" dirty="0">
                        <a:solidFill>
                          <a:schemeClr val="tx2"/>
                        </a:solidFill>
                        <a:latin typeface="Webdings" panose="05030102010509060703" pitchFamily="18" charset="2"/>
                      </a:endParaRPr>
                    </a:p>
                  </a:txBody>
                  <a:tcPr/>
                </a:tc>
                <a:tc>
                  <a:txBody>
                    <a:bodyPr/>
                    <a:lstStyle/>
                    <a:p>
                      <a:pPr algn="ctr"/>
                      <a:endParaRPr lang="en-US" sz="2400" dirty="0">
                        <a:solidFill>
                          <a:schemeClr val="tx2"/>
                        </a:solidFill>
                        <a:latin typeface="Webdings" panose="05030102010509060703" pitchFamily="18" charset="2"/>
                      </a:endParaRPr>
                    </a:p>
                  </a:txBody>
                  <a:tcPr/>
                </a:tc>
              </a:tr>
            </a:tbl>
          </a:graphicData>
        </a:graphic>
      </p:graphicFrame>
    </p:spTree>
    <p:extLst>
      <p:ext uri="{BB962C8B-B14F-4D97-AF65-F5344CB8AC3E}">
        <p14:creationId xmlns:p14="http://schemas.microsoft.com/office/powerpoint/2010/main" val="183729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7</a:t>
            </a:fld>
            <a:endParaRPr lang="en-US" dirty="0">
              <a:solidFill>
                <a:prstClr val="white"/>
              </a:solidFill>
            </a:endParaRPr>
          </a:p>
        </p:txBody>
      </p:sp>
      <p:sp>
        <p:nvSpPr>
          <p:cNvPr id="5" name="TextBox 4"/>
          <p:cNvSpPr txBox="1"/>
          <p:nvPr/>
        </p:nvSpPr>
        <p:spPr>
          <a:xfrm>
            <a:off x="982494" y="1225685"/>
            <a:ext cx="1449420" cy="369332"/>
          </a:xfrm>
          <a:prstGeom prst="rect">
            <a:avLst/>
          </a:prstGeom>
          <a:solidFill>
            <a:schemeClr val="accent5">
              <a:lumMod val="40000"/>
              <a:lumOff val="60000"/>
            </a:schemeClr>
          </a:solidFill>
        </p:spPr>
        <p:txBody>
          <a:bodyPr wrap="square" rtlCol="0">
            <a:spAutoFit/>
          </a:bodyPr>
          <a:lstStyle/>
          <a:p>
            <a:pPr algn="ctr"/>
            <a:r>
              <a:rPr lang="en-US" dirty="0" smtClean="0">
                <a:solidFill>
                  <a:schemeClr val="tx2"/>
                </a:solidFill>
              </a:rPr>
              <a:t>Business</a:t>
            </a:r>
            <a:endParaRPr lang="en-US" dirty="0" smtClean="0">
              <a:solidFill>
                <a:schemeClr val="tx2"/>
              </a:solidFill>
            </a:endParaRPr>
          </a:p>
        </p:txBody>
      </p:sp>
      <p:sp>
        <p:nvSpPr>
          <p:cNvPr id="14" name="TextBox 13"/>
          <p:cNvSpPr txBox="1"/>
          <p:nvPr/>
        </p:nvSpPr>
        <p:spPr>
          <a:xfrm>
            <a:off x="1001950" y="2020110"/>
            <a:ext cx="1429964" cy="369332"/>
          </a:xfrm>
          <a:prstGeom prst="rect">
            <a:avLst/>
          </a:prstGeom>
          <a:solidFill>
            <a:schemeClr val="accent5">
              <a:lumMod val="40000"/>
              <a:lumOff val="60000"/>
            </a:schemeClr>
          </a:solidFill>
        </p:spPr>
        <p:txBody>
          <a:bodyPr wrap="square" rtlCol="0">
            <a:spAutoFit/>
          </a:bodyPr>
          <a:lstStyle/>
          <a:p>
            <a:pPr algn="ctr"/>
            <a:r>
              <a:rPr lang="en-US" dirty="0" smtClean="0">
                <a:solidFill>
                  <a:schemeClr val="tx2"/>
                </a:solidFill>
              </a:rPr>
              <a:t>Data </a:t>
            </a:r>
            <a:endParaRPr lang="en-US" dirty="0" smtClean="0">
              <a:solidFill>
                <a:schemeClr val="tx2"/>
              </a:solidFill>
            </a:endParaRPr>
          </a:p>
        </p:txBody>
      </p:sp>
      <p:sp>
        <p:nvSpPr>
          <p:cNvPr id="15" name="TextBox 14"/>
          <p:cNvSpPr txBox="1"/>
          <p:nvPr/>
        </p:nvSpPr>
        <p:spPr>
          <a:xfrm>
            <a:off x="1001949" y="2814535"/>
            <a:ext cx="1429965" cy="369332"/>
          </a:xfrm>
          <a:prstGeom prst="rect">
            <a:avLst/>
          </a:prstGeom>
          <a:solidFill>
            <a:schemeClr val="accent5">
              <a:lumMod val="40000"/>
              <a:lumOff val="60000"/>
            </a:schemeClr>
          </a:solidFill>
        </p:spPr>
        <p:txBody>
          <a:bodyPr wrap="square" rtlCol="0">
            <a:spAutoFit/>
          </a:bodyPr>
          <a:lstStyle/>
          <a:p>
            <a:pPr algn="ctr"/>
            <a:r>
              <a:rPr lang="en-US" dirty="0" err="1" smtClean="0">
                <a:solidFill>
                  <a:schemeClr val="tx2"/>
                </a:solidFill>
              </a:rPr>
              <a:t>Maths</a:t>
            </a:r>
            <a:endParaRPr lang="en-US" dirty="0" smtClean="0">
              <a:solidFill>
                <a:schemeClr val="tx2"/>
              </a:solidFill>
            </a:endParaRPr>
          </a:p>
        </p:txBody>
      </p:sp>
      <p:sp>
        <p:nvSpPr>
          <p:cNvPr id="16" name="TextBox 15"/>
          <p:cNvSpPr txBox="1"/>
          <p:nvPr/>
        </p:nvSpPr>
        <p:spPr>
          <a:xfrm>
            <a:off x="1001951" y="3650952"/>
            <a:ext cx="1429964" cy="369332"/>
          </a:xfrm>
          <a:prstGeom prst="rect">
            <a:avLst/>
          </a:prstGeom>
          <a:solidFill>
            <a:schemeClr val="accent5">
              <a:lumMod val="40000"/>
              <a:lumOff val="60000"/>
            </a:schemeClr>
          </a:solidFill>
        </p:spPr>
        <p:txBody>
          <a:bodyPr wrap="square" rtlCol="0">
            <a:spAutoFit/>
          </a:bodyPr>
          <a:lstStyle/>
          <a:p>
            <a:pPr algn="ctr"/>
            <a:r>
              <a:rPr lang="en-US" dirty="0" smtClean="0">
                <a:solidFill>
                  <a:schemeClr val="tx2"/>
                </a:solidFill>
              </a:rPr>
              <a:t>Technology</a:t>
            </a:r>
            <a:endParaRPr lang="en-US" dirty="0" smtClean="0">
              <a:solidFill>
                <a:schemeClr val="tx2"/>
              </a:solidFill>
            </a:endParaRPr>
          </a:p>
        </p:txBody>
      </p:sp>
      <p:graphicFrame>
        <p:nvGraphicFramePr>
          <p:cNvPr id="6" name="Diagram 5"/>
          <p:cNvGraphicFramePr/>
          <p:nvPr>
            <p:extLst>
              <p:ext uri="{D42A27DB-BD31-4B8C-83A1-F6EECF244321}">
                <p14:modId xmlns:p14="http://schemas.microsoft.com/office/powerpoint/2010/main" val="4212373082"/>
              </p:ext>
            </p:extLst>
          </p:nvPr>
        </p:nvGraphicFramePr>
        <p:xfrm>
          <a:off x="2613498" y="1174163"/>
          <a:ext cx="5304817" cy="4208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7" name="Diagram 16"/>
          <p:cNvGraphicFramePr/>
          <p:nvPr>
            <p:extLst>
              <p:ext uri="{D42A27DB-BD31-4B8C-83A1-F6EECF244321}">
                <p14:modId xmlns:p14="http://schemas.microsoft.com/office/powerpoint/2010/main" val="2801675304"/>
              </p:ext>
            </p:extLst>
          </p:nvPr>
        </p:nvGraphicFramePr>
        <p:xfrm>
          <a:off x="2613498" y="1968588"/>
          <a:ext cx="5304817" cy="42085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8" name="Diagram 17"/>
          <p:cNvGraphicFramePr/>
          <p:nvPr>
            <p:extLst>
              <p:ext uri="{D42A27DB-BD31-4B8C-83A1-F6EECF244321}">
                <p14:modId xmlns:p14="http://schemas.microsoft.com/office/powerpoint/2010/main" val="3554271864"/>
              </p:ext>
            </p:extLst>
          </p:nvPr>
        </p:nvGraphicFramePr>
        <p:xfrm>
          <a:off x="2613498" y="2788774"/>
          <a:ext cx="5304817" cy="42085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9" name="Diagram 18"/>
          <p:cNvGraphicFramePr/>
          <p:nvPr>
            <p:extLst>
              <p:ext uri="{D42A27DB-BD31-4B8C-83A1-F6EECF244321}">
                <p14:modId xmlns:p14="http://schemas.microsoft.com/office/powerpoint/2010/main" val="1769063822"/>
              </p:ext>
            </p:extLst>
          </p:nvPr>
        </p:nvGraphicFramePr>
        <p:xfrm>
          <a:off x="2613498" y="3599430"/>
          <a:ext cx="5304817" cy="420854"/>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20" name="Title 2"/>
          <p:cNvSpPr>
            <a:spLocks noGrp="1"/>
          </p:cNvSpPr>
          <p:nvPr>
            <p:ph type="title"/>
          </p:nvPr>
        </p:nvSpPr>
        <p:spPr>
          <a:xfrm>
            <a:off x="197359" y="403338"/>
            <a:ext cx="2446961" cy="419054"/>
          </a:xfrm>
        </p:spPr>
        <p:txBody>
          <a:bodyPr/>
          <a:lstStyle/>
          <a:p>
            <a:r>
              <a:rPr lang="en-US" dirty="0" smtClean="0"/>
              <a:t>Data Science Eco system</a:t>
            </a:r>
            <a:endParaRPr lang="en-US" dirty="0"/>
          </a:p>
        </p:txBody>
      </p:sp>
    </p:spTree>
    <p:extLst>
      <p:ext uri="{BB962C8B-B14F-4D97-AF65-F5344CB8AC3E}">
        <p14:creationId xmlns:p14="http://schemas.microsoft.com/office/powerpoint/2010/main" val="33037782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8</a:t>
            </a:fld>
            <a:endParaRPr lang="en-US" dirty="0">
              <a:solidFill>
                <a:prstClr val="white"/>
              </a:solidFill>
            </a:endParaRPr>
          </a:p>
        </p:txBody>
      </p:sp>
      <p:pic>
        <p:nvPicPr>
          <p:cNvPr id="5" name="Picture 4"/>
          <p:cNvPicPr>
            <a:picLocks noChangeAspect="1"/>
          </p:cNvPicPr>
          <p:nvPr/>
        </p:nvPicPr>
        <p:blipFill>
          <a:blip r:embed="rId2"/>
          <a:stretch>
            <a:fillRect/>
          </a:stretch>
        </p:blipFill>
        <p:spPr>
          <a:xfrm>
            <a:off x="1138483" y="1877438"/>
            <a:ext cx="1303226" cy="1290323"/>
          </a:xfrm>
          <a:prstGeom prst="rect">
            <a:avLst/>
          </a:prstGeom>
        </p:spPr>
      </p:pic>
      <p:sp>
        <p:nvSpPr>
          <p:cNvPr id="6" name="Oval Callout 5"/>
          <p:cNvSpPr/>
          <p:nvPr/>
        </p:nvSpPr>
        <p:spPr>
          <a:xfrm>
            <a:off x="2208179" y="1322962"/>
            <a:ext cx="5719864" cy="885217"/>
          </a:xfrm>
          <a:prstGeom prst="wedgeEllipseCallout">
            <a:avLst>
              <a:gd name="adj1" fmla="val -52806"/>
              <a:gd name="adj2" fmla="val 49313"/>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What should be there in my arsenal to effectively practice Data science</a:t>
            </a:r>
            <a:endParaRPr lang="en-US" dirty="0"/>
          </a:p>
        </p:txBody>
      </p:sp>
    </p:spTree>
    <p:extLst>
      <p:ext uri="{BB962C8B-B14F-4D97-AF65-F5344CB8AC3E}">
        <p14:creationId xmlns:p14="http://schemas.microsoft.com/office/powerpoint/2010/main" val="25484303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9</a:t>
            </a:fld>
            <a:endParaRPr lang="en-US" dirty="0">
              <a:solidFill>
                <a:prstClr val="white"/>
              </a:solidFill>
            </a:endParaRPr>
          </a:p>
        </p:txBody>
      </p:sp>
      <p:sp>
        <p:nvSpPr>
          <p:cNvPr id="9" name="TextBox 8"/>
          <p:cNvSpPr txBox="1"/>
          <p:nvPr/>
        </p:nvSpPr>
        <p:spPr>
          <a:xfrm>
            <a:off x="1031132" y="544749"/>
            <a:ext cx="6877455" cy="3416320"/>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solidFill>
                  <a:schemeClr val="tx2"/>
                </a:solidFill>
              </a:rPr>
              <a:t> Mathematics / Statistics Orientation ( Day 2)</a:t>
            </a:r>
          </a:p>
          <a:p>
            <a:pPr marL="285750" indent="-285750">
              <a:buFont typeface="Wingdings" panose="05000000000000000000" pitchFamily="2" charset="2"/>
              <a:buChar char="v"/>
            </a:pPr>
            <a:endParaRPr lang="en-US" dirty="0" smtClean="0">
              <a:solidFill>
                <a:schemeClr val="tx2"/>
              </a:solidFill>
            </a:endParaRPr>
          </a:p>
          <a:p>
            <a:pPr marL="285750" indent="-285750">
              <a:buFont typeface="Wingdings" panose="05000000000000000000" pitchFamily="2" charset="2"/>
              <a:buChar char="v"/>
            </a:pPr>
            <a:r>
              <a:rPr lang="en-US" dirty="0" smtClean="0">
                <a:solidFill>
                  <a:schemeClr val="tx2"/>
                </a:solidFill>
              </a:rPr>
              <a:t>At least one programming language (R / Python)</a:t>
            </a:r>
          </a:p>
          <a:p>
            <a:pPr marL="285750" indent="-285750">
              <a:buFont typeface="Wingdings" panose="05000000000000000000" pitchFamily="2" charset="2"/>
              <a:buChar char="v"/>
            </a:pPr>
            <a:endParaRPr lang="en-US" dirty="0">
              <a:solidFill>
                <a:schemeClr val="tx2"/>
              </a:solidFill>
            </a:endParaRPr>
          </a:p>
          <a:p>
            <a:pPr marL="285750" indent="-285750">
              <a:buFont typeface="Wingdings" panose="05000000000000000000" pitchFamily="2" charset="2"/>
              <a:buChar char="v"/>
            </a:pPr>
            <a:r>
              <a:rPr lang="en-US" dirty="0" smtClean="0">
                <a:solidFill>
                  <a:schemeClr val="tx2"/>
                </a:solidFill>
              </a:rPr>
              <a:t>1 GUI Based / Cloud ML platform (H2O , Amazon </a:t>
            </a:r>
            <a:r>
              <a:rPr lang="en-US" dirty="0" err="1" smtClean="0">
                <a:solidFill>
                  <a:schemeClr val="tx2"/>
                </a:solidFill>
              </a:rPr>
              <a:t>Sagemaker</a:t>
            </a:r>
            <a:r>
              <a:rPr lang="en-US" dirty="0" smtClean="0">
                <a:solidFill>
                  <a:schemeClr val="tx2"/>
                </a:solidFill>
              </a:rPr>
              <a:t>, Rattle )</a:t>
            </a:r>
          </a:p>
          <a:p>
            <a:pPr marL="285750" indent="-285750">
              <a:buFont typeface="Wingdings" panose="05000000000000000000" pitchFamily="2" charset="2"/>
              <a:buChar char="v"/>
            </a:pPr>
            <a:endParaRPr lang="en-US" dirty="0">
              <a:solidFill>
                <a:schemeClr val="tx2"/>
              </a:solidFill>
            </a:endParaRPr>
          </a:p>
          <a:p>
            <a:pPr marL="285750" indent="-285750">
              <a:buFont typeface="Wingdings" panose="05000000000000000000" pitchFamily="2" charset="2"/>
              <a:buChar char="v"/>
            </a:pPr>
            <a:r>
              <a:rPr lang="en-US" dirty="0" err="1" smtClean="0">
                <a:solidFill>
                  <a:schemeClr val="tx2"/>
                </a:solidFill>
              </a:rPr>
              <a:t>Github</a:t>
            </a:r>
            <a:endParaRPr lang="en-US" dirty="0" smtClean="0">
              <a:solidFill>
                <a:schemeClr val="tx2"/>
              </a:solidFill>
            </a:endParaRPr>
          </a:p>
          <a:p>
            <a:pPr marL="285750" indent="-285750">
              <a:buFont typeface="Wingdings" panose="05000000000000000000" pitchFamily="2" charset="2"/>
              <a:buChar char="v"/>
            </a:pPr>
            <a:endParaRPr lang="en-US" dirty="0">
              <a:solidFill>
                <a:schemeClr val="tx2"/>
              </a:solidFill>
            </a:endParaRPr>
          </a:p>
          <a:p>
            <a:pPr marL="285750" indent="-285750">
              <a:buFont typeface="Wingdings" panose="05000000000000000000" pitchFamily="2" charset="2"/>
              <a:buChar char="v"/>
            </a:pPr>
            <a:r>
              <a:rPr lang="en-US" dirty="0" err="1" smtClean="0">
                <a:solidFill>
                  <a:schemeClr val="tx2"/>
                </a:solidFill>
              </a:rPr>
              <a:t>Kaggle</a:t>
            </a:r>
            <a:endParaRPr lang="en-US" dirty="0" smtClean="0">
              <a:solidFill>
                <a:schemeClr val="tx2"/>
              </a:solidFill>
            </a:endParaRPr>
          </a:p>
          <a:p>
            <a:pPr marL="285750" indent="-285750">
              <a:buFont typeface="Wingdings" panose="05000000000000000000" pitchFamily="2" charset="2"/>
              <a:buChar char="v"/>
            </a:pPr>
            <a:endParaRPr lang="en-US" dirty="0">
              <a:solidFill>
                <a:schemeClr val="tx2"/>
              </a:solidFill>
            </a:endParaRPr>
          </a:p>
          <a:p>
            <a:pPr marL="285750" indent="-285750">
              <a:buFont typeface="Wingdings" panose="05000000000000000000" pitchFamily="2" charset="2"/>
              <a:buChar char="v"/>
            </a:pPr>
            <a:r>
              <a:rPr lang="en-US" dirty="0" smtClean="0">
                <a:solidFill>
                  <a:schemeClr val="tx2"/>
                </a:solidFill>
              </a:rPr>
              <a:t>Database / SQL</a:t>
            </a:r>
            <a:endParaRPr lang="en-US" dirty="0" smtClean="0">
              <a:solidFill>
                <a:schemeClr val="tx2"/>
              </a:solidFill>
            </a:endParaRPr>
          </a:p>
        </p:txBody>
      </p:sp>
    </p:spTree>
    <p:extLst>
      <p:ext uri="{BB962C8B-B14F-4D97-AF65-F5344CB8AC3E}">
        <p14:creationId xmlns:p14="http://schemas.microsoft.com/office/powerpoint/2010/main" val="107129"/>
      </p:ext>
    </p:extLst>
  </p:cSld>
  <p:clrMapOvr>
    <a:masterClrMapping/>
  </p:clrMapOvr>
  <p:timing>
    <p:tnLst>
      <p:par>
        <p:cTn id="1" dur="indefinite" restart="never" nodeType="tmRoot"/>
      </p:par>
    </p:tnLst>
  </p:timing>
</p:sld>
</file>

<file path=ppt/theme/theme1.xml><?xml version="1.0" encoding="utf-8"?>
<a:theme xmlns:a="http://schemas.openxmlformats.org/drawingml/2006/main" name="COGNIZANT_Corp_16x9">
  <a:themeElements>
    <a:clrScheme name="Cognizant">
      <a:dk1>
        <a:srgbClr val="50B3CF"/>
      </a:dk1>
      <a:lt1>
        <a:sysClr val="window" lastClr="FFFFFF"/>
      </a:lt1>
      <a:dk2>
        <a:srgbClr val="141414"/>
      </a:dk2>
      <a:lt2>
        <a:srgbClr val="FFFFFF"/>
      </a:lt2>
      <a:accent1>
        <a:srgbClr val="50B3CF"/>
      </a:accent1>
      <a:accent2>
        <a:srgbClr val="6DB33F"/>
      </a:accent2>
      <a:accent3>
        <a:srgbClr val="72CDF4"/>
      </a:accent3>
      <a:accent4>
        <a:srgbClr val="00728F"/>
      </a:accent4>
      <a:accent5>
        <a:srgbClr val="387C2C"/>
      </a:accent5>
      <a:accent6>
        <a:srgbClr val="DF7A1C"/>
      </a:accent6>
      <a:hlink>
        <a:srgbClr val="D36522"/>
      </a:hlink>
      <a:folHlink>
        <a:srgbClr val="66C2E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solidFill>
              <a:schemeClr val="tx2"/>
            </a:solidFill>
          </a:defRPr>
        </a:defPPr>
      </a:lstStyle>
    </a:txDef>
  </a:objectDefaults>
  <a:extraClrSchemeLst>
    <a:extraClrScheme>
      <a:clrScheme name="Cognizant">
        <a:dk1>
          <a:srgbClr val="50B3CF"/>
        </a:dk1>
        <a:lt1>
          <a:sysClr val="window" lastClr="FFFFFF"/>
        </a:lt1>
        <a:dk2>
          <a:srgbClr val="141414"/>
        </a:dk2>
        <a:lt2>
          <a:srgbClr val="FFFFFF"/>
        </a:lt2>
        <a:accent1>
          <a:srgbClr val="50B3CF"/>
        </a:accent1>
        <a:accent2>
          <a:srgbClr val="6DB33F"/>
        </a:accent2>
        <a:accent3>
          <a:srgbClr val="72CDF4"/>
        </a:accent3>
        <a:accent4>
          <a:srgbClr val="00728F"/>
        </a:accent4>
        <a:accent5>
          <a:srgbClr val="387C2C"/>
        </a:accent5>
        <a:accent6>
          <a:srgbClr val="DF7A1C"/>
        </a:accent6>
        <a:hlink>
          <a:srgbClr val="D36522"/>
        </a:hlink>
        <a:folHlink>
          <a:srgbClr val="66C2EF"/>
        </a:folHlink>
      </a:clrScheme>
    </a:extraClrScheme>
  </a:extraClrSchemeLst>
  <a:extLst>
    <a:ext uri="{05A4C25C-085E-4340-85A3-A5531E510DB2}">
      <thm15:themeFamily xmlns:thm15="http://schemas.microsoft.com/office/thememl/2012/main" name="2017_Corporate.potx" id="{F2FF7F8B-80DB-4760-B3BC-FC048FDE757B}" vid="{26ADC0C1-7476-429A-BB03-D62824D3CA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2511</TotalTime>
  <Words>586</Words>
  <Application>Microsoft Office PowerPoint</Application>
  <PresentationFormat>On-screen Show (16:9)</PresentationFormat>
  <Paragraphs>150</Paragraphs>
  <Slides>27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Webdings</vt:lpstr>
      <vt:lpstr>Wingdings</vt:lpstr>
      <vt:lpstr>COGNIZANT_Corp_16x9</vt:lpstr>
      <vt:lpstr>PowerPoint Presentation</vt:lpstr>
      <vt:lpstr>Outline </vt:lpstr>
      <vt:lpstr>PowerPoint Presentation</vt:lpstr>
      <vt:lpstr>What  does it really rely on  and how is it different from rule based logic</vt:lpstr>
      <vt:lpstr>What is Data Science</vt:lpstr>
      <vt:lpstr>Variants of Data Science</vt:lpstr>
      <vt:lpstr>Data Science Eco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market research team at AdRight is assigned the task to identify the profile of the typical customer for each treadmill product offered by CardioGood Fitness. The market research team decides to investigate whether there are differences across the product lines with respect to customer characteristics. The team decides to collect data on individuals who purchased a treadmill at a CardioGood Fitness retail store during the prior three months. The data are stored in the CardioGoodFitness.xls file. The team identifies the following customer variables to study: product purchased, TM195, TM498, or TM798; gender; age, in years; education, in years; relationship status, single or partnered; annual household income ($); average number of times the customer plans to use the treadmill each week; average number of miles the customer expects to walk/run each week; and self-rated fitness on an 1-to-5 ordinal scale, where 1 is poor shape and 5 is excellent shape.   I. Compute descriptive statistics to create a customer profile for each CardioGood Fitness treadmill product line.   II. Write a report to be presented to the management of CardioGood Fitness, detailing your findings.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Cognizant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Chedarada, Suresh (Cognizant)</dc:creator>
  <cp:lastModifiedBy>Krishnamoorthy, MadhuSudhanan (Cognizant)</cp:lastModifiedBy>
  <cp:revision>341</cp:revision>
  <dcterms:created xsi:type="dcterms:W3CDTF">2014-09-12T07:10:03Z</dcterms:created>
  <dcterms:modified xsi:type="dcterms:W3CDTF">2018-03-21T04:45:26Z</dcterms:modified>
</cp:coreProperties>
</file>